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6" r:id="rId1"/>
  </p:sldMasterIdLst>
  <p:notesMasterIdLst>
    <p:notesMasterId r:id="rId46"/>
  </p:notesMasterIdLst>
  <p:handoutMasterIdLst>
    <p:handoutMasterId r:id="rId47"/>
  </p:handoutMasterIdLst>
  <p:sldIdLst>
    <p:sldId id="256" r:id="rId2"/>
    <p:sldId id="262" r:id="rId3"/>
    <p:sldId id="261" r:id="rId4"/>
    <p:sldId id="257" r:id="rId5"/>
    <p:sldId id="258" r:id="rId6"/>
    <p:sldId id="263" r:id="rId7"/>
    <p:sldId id="264" r:id="rId8"/>
    <p:sldId id="267" r:id="rId9"/>
    <p:sldId id="265" r:id="rId10"/>
    <p:sldId id="266" r:id="rId11"/>
    <p:sldId id="269" r:id="rId12"/>
    <p:sldId id="270" r:id="rId13"/>
    <p:sldId id="268" r:id="rId14"/>
    <p:sldId id="271" r:id="rId15"/>
    <p:sldId id="273" r:id="rId16"/>
    <p:sldId id="272" r:id="rId17"/>
    <p:sldId id="274" r:id="rId18"/>
    <p:sldId id="275" r:id="rId19"/>
    <p:sldId id="276" r:id="rId20"/>
    <p:sldId id="279" r:id="rId21"/>
    <p:sldId id="280" r:id="rId22"/>
    <p:sldId id="277" r:id="rId23"/>
    <p:sldId id="281" r:id="rId24"/>
    <p:sldId id="282" r:id="rId25"/>
    <p:sldId id="283" r:id="rId26"/>
    <p:sldId id="284" r:id="rId27"/>
    <p:sldId id="285" r:id="rId28"/>
    <p:sldId id="286" r:id="rId29"/>
    <p:sldId id="287" r:id="rId30"/>
    <p:sldId id="288" r:id="rId31"/>
    <p:sldId id="289" r:id="rId32"/>
    <p:sldId id="290" r:id="rId33"/>
    <p:sldId id="278" r:id="rId34"/>
    <p:sldId id="291" r:id="rId35"/>
    <p:sldId id="292" r:id="rId36"/>
    <p:sldId id="293" r:id="rId37"/>
    <p:sldId id="294" r:id="rId38"/>
    <p:sldId id="295" r:id="rId39"/>
    <p:sldId id="296" r:id="rId40"/>
    <p:sldId id="297" r:id="rId41"/>
    <p:sldId id="298" r:id="rId42"/>
    <p:sldId id="299" r:id="rId43"/>
    <p:sldId id="300" r:id="rId44"/>
    <p:sldId id="260" r:id="rId45"/>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7" pos="2880">
          <p15:clr>
            <a:srgbClr val="A4A3A4"/>
          </p15:clr>
        </p15:guide>
        <p15:guide id="8" orient="horz" pos="16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0000"/>
    <a:srgbClr val="002D4D"/>
    <a:srgbClr val="1A5D91"/>
    <a:srgbClr val="162852"/>
    <a:srgbClr val="FF8248"/>
    <a:srgbClr val="0D84BB"/>
    <a:srgbClr val="3A7EAD"/>
    <a:srgbClr val="2A79AA"/>
    <a:srgbClr val="2A79B3"/>
    <a:srgbClr val="2B81B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DDD51B-F97A-4978-A73D-C953218DACF6}" v="3206" dt="2022-10-12T08:11:56.536"/>
    <p1510:client id="{F6592CE8-6BB0-3B44-B37C-65C3B28F32BA}" v="19" dt="2022-10-11T11:54:57.5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2880"/>
        <p:guide orient="horz" pos="162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ef Hallberg" userId="2394c6b5-89de-437d-ad9e-7cfa3a007786" providerId="ADAL" clId="{C8DDD51B-F97A-4978-A73D-C953218DACF6}"/>
    <pc:docChg chg="undo custSel addSld delSld modSld sldOrd">
      <pc:chgData name="Josef Hallberg" userId="2394c6b5-89de-437d-ad9e-7cfa3a007786" providerId="ADAL" clId="{C8DDD51B-F97A-4978-A73D-C953218DACF6}" dt="2022-10-12T08:11:56.503" v="3865"/>
      <pc:docMkLst>
        <pc:docMk/>
      </pc:docMkLst>
      <pc:sldChg chg="addSp delSp modSp new mod modClrScheme chgLayout">
        <pc:chgData name="Josef Hallberg" userId="2394c6b5-89de-437d-ad9e-7cfa3a007786" providerId="ADAL" clId="{C8DDD51B-F97A-4978-A73D-C953218DACF6}" dt="2022-10-12T07:23:04.423" v="45" actId="478"/>
        <pc:sldMkLst>
          <pc:docMk/>
          <pc:sldMk cId="840783715" sldId="267"/>
        </pc:sldMkLst>
        <pc:spChg chg="del mod ord">
          <ac:chgData name="Josef Hallberg" userId="2394c6b5-89de-437d-ad9e-7cfa3a007786" providerId="ADAL" clId="{C8DDD51B-F97A-4978-A73D-C953218DACF6}" dt="2022-10-12T07:22:05.842" v="1" actId="700"/>
          <ac:spMkLst>
            <pc:docMk/>
            <pc:sldMk cId="840783715" sldId="267"/>
            <ac:spMk id="2" creationId="{606F10D6-A156-F95A-8CD8-0E9903264FFB}"/>
          </ac:spMkLst>
        </pc:spChg>
        <pc:spChg chg="del mod ord">
          <ac:chgData name="Josef Hallberg" userId="2394c6b5-89de-437d-ad9e-7cfa3a007786" providerId="ADAL" clId="{C8DDD51B-F97A-4978-A73D-C953218DACF6}" dt="2022-10-12T07:22:05.842" v="1" actId="700"/>
          <ac:spMkLst>
            <pc:docMk/>
            <pc:sldMk cId="840783715" sldId="267"/>
            <ac:spMk id="3" creationId="{ED43856E-9DA1-F59B-ACF7-397FD35BA1A9}"/>
          </ac:spMkLst>
        </pc:spChg>
        <pc:spChg chg="add del mod ord">
          <ac:chgData name="Josef Hallberg" userId="2394c6b5-89de-437d-ad9e-7cfa3a007786" providerId="ADAL" clId="{C8DDD51B-F97A-4978-A73D-C953218DACF6}" dt="2022-10-12T07:23:01.312" v="44" actId="478"/>
          <ac:spMkLst>
            <pc:docMk/>
            <pc:sldMk cId="840783715" sldId="267"/>
            <ac:spMk id="4" creationId="{E1E0CD0C-F62F-859B-8561-8FDC5D0FA343}"/>
          </ac:spMkLst>
        </pc:spChg>
        <pc:spChg chg="add del mod ord">
          <ac:chgData name="Josef Hallberg" userId="2394c6b5-89de-437d-ad9e-7cfa3a007786" providerId="ADAL" clId="{C8DDD51B-F97A-4978-A73D-C953218DACF6}" dt="2022-10-12T07:22:57.304" v="43" actId="26606"/>
          <ac:spMkLst>
            <pc:docMk/>
            <pc:sldMk cId="840783715" sldId="267"/>
            <ac:spMk id="5" creationId="{12173F31-F76B-EAFC-4E82-F2A91551D056}"/>
          </ac:spMkLst>
        </pc:spChg>
        <pc:spChg chg="add del mod">
          <ac:chgData name="Josef Hallberg" userId="2394c6b5-89de-437d-ad9e-7cfa3a007786" providerId="ADAL" clId="{C8DDD51B-F97A-4978-A73D-C953218DACF6}" dt="2022-10-12T07:23:04.423" v="45" actId="478"/>
          <ac:spMkLst>
            <pc:docMk/>
            <pc:sldMk cId="840783715" sldId="267"/>
            <ac:spMk id="7" creationId="{A82C5BDE-D040-A201-B34D-F73B9B340508}"/>
          </ac:spMkLst>
        </pc:spChg>
        <pc:picChg chg="add mod">
          <ac:chgData name="Josef Hallberg" userId="2394c6b5-89de-437d-ad9e-7cfa3a007786" providerId="ADAL" clId="{C8DDD51B-F97A-4978-A73D-C953218DACF6}" dt="2022-10-12T07:22:57.304" v="43" actId="26606"/>
          <ac:picMkLst>
            <pc:docMk/>
            <pc:sldMk cId="840783715" sldId="267"/>
            <ac:picMk id="1026" creationId="{84310AA9-CB29-35FA-7529-53FFD30DE0EF}"/>
          </ac:picMkLst>
        </pc:picChg>
      </pc:sldChg>
      <pc:sldChg chg="addSp delSp modSp new mod modClrScheme chgLayout">
        <pc:chgData name="Josef Hallberg" userId="2394c6b5-89de-437d-ad9e-7cfa3a007786" providerId="ADAL" clId="{C8DDD51B-F97A-4978-A73D-C953218DACF6}" dt="2022-10-12T07:26:14.861" v="85" actId="1036"/>
        <pc:sldMkLst>
          <pc:docMk/>
          <pc:sldMk cId="4214607830" sldId="268"/>
        </pc:sldMkLst>
        <pc:spChg chg="del">
          <ac:chgData name="Josef Hallberg" userId="2394c6b5-89de-437d-ad9e-7cfa3a007786" providerId="ADAL" clId="{C8DDD51B-F97A-4978-A73D-C953218DACF6}" dt="2022-10-12T07:25:36.482" v="48" actId="26606"/>
          <ac:spMkLst>
            <pc:docMk/>
            <pc:sldMk cId="4214607830" sldId="268"/>
            <ac:spMk id="2" creationId="{ADA9BEE5-79D9-24B2-2557-D763BA0DA605}"/>
          </ac:spMkLst>
        </pc:spChg>
        <pc:spChg chg="del">
          <ac:chgData name="Josef Hallberg" userId="2394c6b5-89de-437d-ad9e-7cfa3a007786" providerId="ADAL" clId="{C8DDD51B-F97A-4978-A73D-C953218DACF6}" dt="2022-10-12T07:25:36.482" v="48" actId="26606"/>
          <ac:spMkLst>
            <pc:docMk/>
            <pc:sldMk cId="4214607830" sldId="268"/>
            <ac:spMk id="3" creationId="{4F7D8498-DDE6-3FCB-39A5-66E9FD1AE032}"/>
          </ac:spMkLst>
        </pc:spChg>
        <pc:spChg chg="add mod">
          <ac:chgData name="Josef Hallberg" userId="2394c6b5-89de-437d-ad9e-7cfa3a007786" providerId="ADAL" clId="{C8DDD51B-F97A-4978-A73D-C953218DACF6}" dt="2022-10-12T07:25:59.255" v="82" actId="1036"/>
          <ac:spMkLst>
            <pc:docMk/>
            <pc:sldMk cId="4214607830" sldId="268"/>
            <ac:spMk id="2055" creationId="{C6C877B3-D718-A2A9-B571-C678019243AC}"/>
          </ac:spMkLst>
        </pc:spChg>
        <pc:picChg chg="add mod">
          <ac:chgData name="Josef Hallberg" userId="2394c6b5-89de-437d-ad9e-7cfa3a007786" providerId="ADAL" clId="{C8DDD51B-F97A-4978-A73D-C953218DACF6}" dt="2022-10-12T07:26:14.861" v="85" actId="1036"/>
          <ac:picMkLst>
            <pc:docMk/>
            <pc:sldMk cId="4214607830" sldId="268"/>
            <ac:picMk id="2050" creationId="{7F51C19E-2A57-DBB9-5799-1297AF9BD489}"/>
          </ac:picMkLst>
        </pc:picChg>
      </pc:sldChg>
      <pc:sldChg chg="modSp new mod">
        <pc:chgData name="Josef Hallberg" userId="2394c6b5-89de-437d-ad9e-7cfa3a007786" providerId="ADAL" clId="{C8DDD51B-F97A-4978-A73D-C953218DACF6}" dt="2022-10-12T07:29:52.055" v="590" actId="20577"/>
        <pc:sldMkLst>
          <pc:docMk/>
          <pc:sldMk cId="2369809613" sldId="269"/>
        </pc:sldMkLst>
        <pc:spChg chg="mod">
          <ac:chgData name="Josef Hallberg" userId="2394c6b5-89de-437d-ad9e-7cfa3a007786" providerId="ADAL" clId="{C8DDD51B-F97A-4978-A73D-C953218DACF6}" dt="2022-10-12T07:26:57.205" v="114" actId="20577"/>
          <ac:spMkLst>
            <pc:docMk/>
            <pc:sldMk cId="2369809613" sldId="269"/>
            <ac:spMk id="2" creationId="{7E54A9A8-5012-7E4B-F938-925A09F69B75}"/>
          </ac:spMkLst>
        </pc:spChg>
        <pc:spChg chg="mod">
          <ac:chgData name="Josef Hallberg" userId="2394c6b5-89de-437d-ad9e-7cfa3a007786" providerId="ADAL" clId="{C8DDD51B-F97A-4978-A73D-C953218DACF6}" dt="2022-10-12T07:29:52.055" v="590" actId="20577"/>
          <ac:spMkLst>
            <pc:docMk/>
            <pc:sldMk cId="2369809613" sldId="269"/>
            <ac:spMk id="3" creationId="{D34FABB2-9B2E-5191-3CFA-ABCA19CBC3FB}"/>
          </ac:spMkLst>
        </pc:spChg>
      </pc:sldChg>
      <pc:sldChg chg="modSp new mod">
        <pc:chgData name="Josef Hallberg" userId="2394c6b5-89de-437d-ad9e-7cfa3a007786" providerId="ADAL" clId="{C8DDD51B-F97A-4978-A73D-C953218DACF6}" dt="2022-10-12T07:35:13.342" v="1104" actId="20577"/>
        <pc:sldMkLst>
          <pc:docMk/>
          <pc:sldMk cId="1852950079" sldId="270"/>
        </pc:sldMkLst>
        <pc:spChg chg="mod">
          <ac:chgData name="Josef Hallberg" userId="2394c6b5-89de-437d-ad9e-7cfa3a007786" providerId="ADAL" clId="{C8DDD51B-F97A-4978-A73D-C953218DACF6}" dt="2022-10-12T07:30:05.504" v="623" actId="20577"/>
          <ac:spMkLst>
            <pc:docMk/>
            <pc:sldMk cId="1852950079" sldId="270"/>
            <ac:spMk id="2" creationId="{56EFB262-DD06-0B9F-55AB-0229A3F850C5}"/>
          </ac:spMkLst>
        </pc:spChg>
        <pc:spChg chg="mod">
          <ac:chgData name="Josef Hallberg" userId="2394c6b5-89de-437d-ad9e-7cfa3a007786" providerId="ADAL" clId="{C8DDD51B-F97A-4978-A73D-C953218DACF6}" dt="2022-10-12T07:35:13.342" v="1104" actId="20577"/>
          <ac:spMkLst>
            <pc:docMk/>
            <pc:sldMk cId="1852950079" sldId="270"/>
            <ac:spMk id="3" creationId="{AC67DD61-B2BD-F4AF-C44C-A6BF969138F1}"/>
          </ac:spMkLst>
        </pc:spChg>
      </pc:sldChg>
      <pc:sldChg chg="addSp delSp modSp new mod modClrScheme chgLayout">
        <pc:chgData name="Josef Hallberg" userId="2394c6b5-89de-437d-ad9e-7cfa3a007786" providerId="ADAL" clId="{C8DDD51B-F97A-4978-A73D-C953218DACF6}" dt="2022-10-12T07:40:11.685" v="1156" actId="1076"/>
        <pc:sldMkLst>
          <pc:docMk/>
          <pc:sldMk cId="4003865781" sldId="271"/>
        </pc:sldMkLst>
        <pc:spChg chg="del mod ord">
          <ac:chgData name="Josef Hallberg" userId="2394c6b5-89de-437d-ad9e-7cfa3a007786" providerId="ADAL" clId="{C8DDD51B-F97A-4978-A73D-C953218DACF6}" dt="2022-10-12T07:35:32.212" v="1106" actId="700"/>
          <ac:spMkLst>
            <pc:docMk/>
            <pc:sldMk cId="4003865781" sldId="271"/>
            <ac:spMk id="2" creationId="{04A7AA7F-1E36-A017-FA3F-E7E3D8669F50}"/>
          </ac:spMkLst>
        </pc:spChg>
        <pc:spChg chg="del mod ord">
          <ac:chgData name="Josef Hallberg" userId="2394c6b5-89de-437d-ad9e-7cfa3a007786" providerId="ADAL" clId="{C8DDD51B-F97A-4978-A73D-C953218DACF6}" dt="2022-10-12T07:35:32.212" v="1106" actId="700"/>
          <ac:spMkLst>
            <pc:docMk/>
            <pc:sldMk cId="4003865781" sldId="271"/>
            <ac:spMk id="3" creationId="{982C7048-B1E1-41BA-6CD2-3DB4FD99A91F}"/>
          </ac:spMkLst>
        </pc:spChg>
        <pc:spChg chg="add mod ord">
          <ac:chgData name="Josef Hallberg" userId="2394c6b5-89de-437d-ad9e-7cfa3a007786" providerId="ADAL" clId="{C8DDD51B-F97A-4978-A73D-C953218DACF6}" dt="2022-10-12T07:39:11.110" v="1145" actId="26606"/>
          <ac:spMkLst>
            <pc:docMk/>
            <pc:sldMk cId="4003865781" sldId="271"/>
            <ac:spMk id="4" creationId="{6F11C31A-2B48-FA56-705E-83ACB433625B}"/>
          </ac:spMkLst>
        </pc:spChg>
        <pc:spChg chg="add del mod ord">
          <ac:chgData name="Josef Hallberg" userId="2394c6b5-89de-437d-ad9e-7cfa3a007786" providerId="ADAL" clId="{C8DDD51B-F97A-4978-A73D-C953218DACF6}" dt="2022-10-12T07:37:34.966" v="1136" actId="26606"/>
          <ac:spMkLst>
            <pc:docMk/>
            <pc:sldMk cId="4003865781" sldId="271"/>
            <ac:spMk id="5" creationId="{4BE388C1-4202-2BD4-4B45-A1F9170F51C4}"/>
          </ac:spMkLst>
        </pc:spChg>
        <pc:spChg chg="add del mod">
          <ac:chgData name="Josef Hallberg" userId="2394c6b5-89de-437d-ad9e-7cfa3a007786" providerId="ADAL" clId="{C8DDD51B-F97A-4978-A73D-C953218DACF6}" dt="2022-10-12T07:39:11.110" v="1145" actId="26606"/>
          <ac:spMkLst>
            <pc:docMk/>
            <pc:sldMk cId="4003865781" sldId="271"/>
            <ac:spMk id="3079" creationId="{6AFCD75B-538A-E40C-7B77-103780063095}"/>
          </ac:spMkLst>
        </pc:spChg>
        <pc:spChg chg="add del">
          <ac:chgData name="Josef Hallberg" userId="2394c6b5-89de-437d-ad9e-7cfa3a007786" providerId="ADAL" clId="{C8DDD51B-F97A-4978-A73D-C953218DACF6}" dt="2022-10-12T07:39:02.301" v="1140" actId="26606"/>
          <ac:spMkLst>
            <pc:docMk/>
            <pc:sldMk cId="4003865781" sldId="271"/>
            <ac:spMk id="3084" creationId="{47A39C5C-C626-6FF3-4F6D-36E4C48713D1}"/>
          </ac:spMkLst>
        </pc:spChg>
        <pc:spChg chg="add del mod">
          <ac:chgData name="Josef Hallberg" userId="2394c6b5-89de-437d-ad9e-7cfa3a007786" providerId="ADAL" clId="{C8DDD51B-F97A-4978-A73D-C953218DACF6}" dt="2022-10-12T07:39:08.240" v="1142" actId="26606"/>
          <ac:spMkLst>
            <pc:docMk/>
            <pc:sldMk cId="4003865781" sldId="271"/>
            <ac:spMk id="3086" creationId="{C4F9A578-25DD-CD76-EECB-459B8A67AC55}"/>
          </ac:spMkLst>
        </pc:spChg>
        <pc:spChg chg="add del">
          <ac:chgData name="Josef Hallberg" userId="2394c6b5-89de-437d-ad9e-7cfa3a007786" providerId="ADAL" clId="{C8DDD51B-F97A-4978-A73D-C953218DACF6}" dt="2022-10-12T07:39:11.105" v="1144" actId="26606"/>
          <ac:spMkLst>
            <pc:docMk/>
            <pc:sldMk cId="4003865781" sldId="271"/>
            <ac:spMk id="3088" creationId="{47A39C5C-C626-6FF3-4F6D-36E4C48713D1}"/>
          </ac:spMkLst>
        </pc:spChg>
        <pc:spChg chg="add del mod">
          <ac:chgData name="Josef Hallberg" userId="2394c6b5-89de-437d-ad9e-7cfa3a007786" providerId="ADAL" clId="{C8DDD51B-F97A-4978-A73D-C953218DACF6}" dt="2022-10-12T07:39:23.537" v="1146" actId="478"/>
          <ac:spMkLst>
            <pc:docMk/>
            <pc:sldMk cId="4003865781" sldId="271"/>
            <ac:spMk id="3090" creationId="{0E4A8990-B27B-3B62-8698-DB346C48B476}"/>
          </ac:spMkLst>
        </pc:spChg>
        <pc:picChg chg="add del mod">
          <ac:chgData name="Josef Hallberg" userId="2394c6b5-89de-437d-ad9e-7cfa3a007786" providerId="ADAL" clId="{C8DDD51B-F97A-4978-A73D-C953218DACF6}" dt="2022-10-12T07:38:47.706" v="1137" actId="478"/>
          <ac:picMkLst>
            <pc:docMk/>
            <pc:sldMk cId="4003865781" sldId="271"/>
            <ac:picMk id="3074" creationId="{B9523801-4CF8-D8E5-D98F-15D2A052C872}"/>
          </ac:picMkLst>
        </pc:picChg>
        <pc:picChg chg="add mod">
          <ac:chgData name="Josef Hallberg" userId="2394c6b5-89de-437d-ad9e-7cfa3a007786" providerId="ADAL" clId="{C8DDD51B-F97A-4978-A73D-C953218DACF6}" dt="2022-10-12T07:40:11.685" v="1156" actId="1076"/>
          <ac:picMkLst>
            <pc:docMk/>
            <pc:sldMk cId="4003865781" sldId="271"/>
            <ac:picMk id="3076" creationId="{4B224BC7-3488-90AF-1D16-6A7712AC3A82}"/>
          </ac:picMkLst>
        </pc:picChg>
      </pc:sldChg>
      <pc:sldChg chg="addSp delSp modSp new mod modClrScheme chgLayout">
        <pc:chgData name="Josef Hallberg" userId="2394c6b5-89de-437d-ad9e-7cfa3a007786" providerId="ADAL" clId="{C8DDD51B-F97A-4978-A73D-C953218DACF6}" dt="2022-10-12T07:45:15.052" v="1822" actId="20577"/>
        <pc:sldMkLst>
          <pc:docMk/>
          <pc:sldMk cId="273980444" sldId="272"/>
        </pc:sldMkLst>
        <pc:spChg chg="del mod ord">
          <ac:chgData name="Josef Hallberg" userId="2394c6b5-89de-437d-ad9e-7cfa3a007786" providerId="ADAL" clId="{C8DDD51B-F97A-4978-A73D-C953218DACF6}" dt="2022-10-12T07:40:35.370" v="1158" actId="700"/>
          <ac:spMkLst>
            <pc:docMk/>
            <pc:sldMk cId="273980444" sldId="272"/>
            <ac:spMk id="2" creationId="{1E6DF32E-3531-7893-0F25-9B5D8983B306}"/>
          </ac:spMkLst>
        </pc:spChg>
        <pc:spChg chg="del">
          <ac:chgData name="Josef Hallberg" userId="2394c6b5-89de-437d-ad9e-7cfa3a007786" providerId="ADAL" clId="{C8DDD51B-F97A-4978-A73D-C953218DACF6}" dt="2022-10-12T07:40:35.370" v="1158" actId="700"/>
          <ac:spMkLst>
            <pc:docMk/>
            <pc:sldMk cId="273980444" sldId="272"/>
            <ac:spMk id="3" creationId="{9EF023B1-3A31-B71E-E2B6-021A9C3B9D15}"/>
          </ac:spMkLst>
        </pc:spChg>
        <pc:spChg chg="del mod ord">
          <ac:chgData name="Josef Hallberg" userId="2394c6b5-89de-437d-ad9e-7cfa3a007786" providerId="ADAL" clId="{C8DDD51B-F97A-4978-A73D-C953218DACF6}" dt="2022-10-12T07:40:35.370" v="1158" actId="700"/>
          <ac:spMkLst>
            <pc:docMk/>
            <pc:sldMk cId="273980444" sldId="272"/>
            <ac:spMk id="4" creationId="{2B1D194F-D253-E9EF-FBC5-0C7103CAB76A}"/>
          </ac:spMkLst>
        </pc:spChg>
        <pc:spChg chg="add mod ord">
          <ac:chgData name="Josef Hallberg" userId="2394c6b5-89de-437d-ad9e-7cfa3a007786" providerId="ADAL" clId="{C8DDD51B-F97A-4978-A73D-C953218DACF6}" dt="2022-10-12T07:41:14.448" v="1232" actId="27636"/>
          <ac:spMkLst>
            <pc:docMk/>
            <pc:sldMk cId="273980444" sldId="272"/>
            <ac:spMk id="5" creationId="{245D3F5B-3D7C-5B43-0C06-1F4C07FB6541}"/>
          </ac:spMkLst>
        </pc:spChg>
        <pc:spChg chg="add mod ord">
          <ac:chgData name="Josef Hallberg" userId="2394c6b5-89de-437d-ad9e-7cfa3a007786" providerId="ADAL" clId="{C8DDD51B-F97A-4978-A73D-C953218DACF6}" dt="2022-10-12T07:45:15.052" v="1822" actId="20577"/>
          <ac:spMkLst>
            <pc:docMk/>
            <pc:sldMk cId="273980444" sldId="272"/>
            <ac:spMk id="6" creationId="{7330802B-D303-E9E0-E909-219E4D021B3C}"/>
          </ac:spMkLst>
        </pc:spChg>
      </pc:sldChg>
      <pc:sldChg chg="addSp delSp modSp new mod modClrScheme chgLayout">
        <pc:chgData name="Josef Hallberg" userId="2394c6b5-89de-437d-ad9e-7cfa3a007786" providerId="ADAL" clId="{C8DDD51B-F97A-4978-A73D-C953218DACF6}" dt="2022-10-12T07:50:06.112" v="2503" actId="20577"/>
        <pc:sldMkLst>
          <pc:docMk/>
          <pc:sldMk cId="3987873531" sldId="273"/>
        </pc:sldMkLst>
        <pc:spChg chg="del mod ord">
          <ac:chgData name="Josef Hallberg" userId="2394c6b5-89de-437d-ad9e-7cfa3a007786" providerId="ADAL" clId="{C8DDD51B-F97A-4978-A73D-C953218DACF6}" dt="2022-10-12T07:45:42.699" v="1824" actId="700"/>
          <ac:spMkLst>
            <pc:docMk/>
            <pc:sldMk cId="3987873531" sldId="273"/>
            <ac:spMk id="2" creationId="{C7BE7CDD-4419-25E0-7AE3-B77AAFBF2A3E}"/>
          </ac:spMkLst>
        </pc:spChg>
        <pc:spChg chg="del">
          <ac:chgData name="Josef Hallberg" userId="2394c6b5-89de-437d-ad9e-7cfa3a007786" providerId="ADAL" clId="{C8DDD51B-F97A-4978-A73D-C953218DACF6}" dt="2022-10-12T07:45:42.699" v="1824" actId="700"/>
          <ac:spMkLst>
            <pc:docMk/>
            <pc:sldMk cId="3987873531" sldId="273"/>
            <ac:spMk id="3" creationId="{1FA600D3-F52B-FAE6-F770-E80B76F1855C}"/>
          </ac:spMkLst>
        </pc:spChg>
        <pc:spChg chg="del mod ord">
          <ac:chgData name="Josef Hallberg" userId="2394c6b5-89de-437d-ad9e-7cfa3a007786" providerId="ADAL" clId="{C8DDD51B-F97A-4978-A73D-C953218DACF6}" dt="2022-10-12T07:45:42.699" v="1824" actId="700"/>
          <ac:spMkLst>
            <pc:docMk/>
            <pc:sldMk cId="3987873531" sldId="273"/>
            <ac:spMk id="4" creationId="{010D89B0-C2B2-4013-94FD-04412FE81C34}"/>
          </ac:spMkLst>
        </pc:spChg>
        <pc:spChg chg="add mod ord">
          <ac:chgData name="Josef Hallberg" userId="2394c6b5-89de-437d-ad9e-7cfa3a007786" providerId="ADAL" clId="{C8DDD51B-F97A-4978-A73D-C953218DACF6}" dt="2022-10-12T07:45:49.509" v="1869" actId="27636"/>
          <ac:spMkLst>
            <pc:docMk/>
            <pc:sldMk cId="3987873531" sldId="273"/>
            <ac:spMk id="5" creationId="{E34F7F99-2912-D23C-B67E-B3CE449EEDD3}"/>
          </ac:spMkLst>
        </pc:spChg>
        <pc:spChg chg="add mod ord">
          <ac:chgData name="Josef Hallberg" userId="2394c6b5-89de-437d-ad9e-7cfa3a007786" providerId="ADAL" clId="{C8DDD51B-F97A-4978-A73D-C953218DACF6}" dt="2022-10-12T07:50:06.112" v="2503" actId="20577"/>
          <ac:spMkLst>
            <pc:docMk/>
            <pc:sldMk cId="3987873531" sldId="273"/>
            <ac:spMk id="6" creationId="{9968C375-69FF-8D98-F6C8-D5A58A2B4C5B}"/>
          </ac:spMkLst>
        </pc:spChg>
      </pc:sldChg>
      <pc:sldChg chg="addSp delSp modSp new mod modClrScheme chgLayout">
        <pc:chgData name="Josef Hallberg" userId="2394c6b5-89de-437d-ad9e-7cfa3a007786" providerId="ADAL" clId="{C8DDD51B-F97A-4978-A73D-C953218DACF6}" dt="2022-10-12T07:54:46.921" v="2527" actId="20577"/>
        <pc:sldMkLst>
          <pc:docMk/>
          <pc:sldMk cId="1177269130" sldId="274"/>
        </pc:sldMkLst>
        <pc:spChg chg="del">
          <ac:chgData name="Josef Hallberg" userId="2394c6b5-89de-437d-ad9e-7cfa3a007786" providerId="ADAL" clId="{C8DDD51B-F97A-4978-A73D-C953218DACF6}" dt="2022-10-12T07:53:52.326" v="2506" actId="26606"/>
          <ac:spMkLst>
            <pc:docMk/>
            <pc:sldMk cId="1177269130" sldId="274"/>
            <ac:spMk id="2" creationId="{FC0B91D2-118C-20E2-F8AF-B21225D3BB19}"/>
          </ac:spMkLst>
        </pc:spChg>
        <pc:spChg chg="del">
          <ac:chgData name="Josef Hallberg" userId="2394c6b5-89de-437d-ad9e-7cfa3a007786" providerId="ADAL" clId="{C8DDD51B-F97A-4978-A73D-C953218DACF6}" dt="2022-10-12T07:53:52.326" v="2506" actId="26606"/>
          <ac:spMkLst>
            <pc:docMk/>
            <pc:sldMk cId="1177269130" sldId="274"/>
            <ac:spMk id="3" creationId="{2B29E5F7-7DE8-C865-1079-7B6F356D936C}"/>
          </ac:spMkLst>
        </pc:spChg>
        <pc:spChg chg="add del mod">
          <ac:chgData name="Josef Hallberg" userId="2394c6b5-89de-437d-ad9e-7cfa3a007786" providerId="ADAL" clId="{C8DDD51B-F97A-4978-A73D-C953218DACF6}" dt="2022-10-12T07:54:31.824" v="2509" actId="26606"/>
          <ac:spMkLst>
            <pc:docMk/>
            <pc:sldMk cId="1177269130" sldId="274"/>
            <ac:spMk id="4103" creationId="{84588FAA-4C2F-33F6-FB1D-486A6EE11704}"/>
          </ac:spMkLst>
        </pc:spChg>
        <pc:spChg chg="add del mod">
          <ac:chgData name="Josef Hallberg" userId="2394c6b5-89de-437d-ad9e-7cfa3a007786" providerId="ADAL" clId="{C8DDD51B-F97A-4978-A73D-C953218DACF6}" dt="2022-10-12T07:54:31.824" v="2509" actId="26606"/>
          <ac:spMkLst>
            <pc:docMk/>
            <pc:sldMk cId="1177269130" sldId="274"/>
            <ac:spMk id="4105" creationId="{F7B6ECB0-DF92-99BF-402F-606E3B637046}"/>
          </ac:spMkLst>
        </pc:spChg>
        <pc:spChg chg="add mod">
          <ac:chgData name="Josef Hallberg" userId="2394c6b5-89de-437d-ad9e-7cfa3a007786" providerId="ADAL" clId="{C8DDD51B-F97A-4978-A73D-C953218DACF6}" dt="2022-10-12T07:54:46.921" v="2527" actId="20577"/>
          <ac:spMkLst>
            <pc:docMk/>
            <pc:sldMk cId="1177269130" sldId="274"/>
            <ac:spMk id="4110" creationId="{4C02197B-06B8-EBCA-F6CD-4848833E9C64}"/>
          </ac:spMkLst>
        </pc:spChg>
        <pc:picChg chg="add del mod">
          <ac:chgData name="Josef Hallberg" userId="2394c6b5-89de-437d-ad9e-7cfa3a007786" providerId="ADAL" clId="{C8DDD51B-F97A-4978-A73D-C953218DACF6}" dt="2022-10-12T07:54:23.705" v="2507" actId="478"/>
          <ac:picMkLst>
            <pc:docMk/>
            <pc:sldMk cId="1177269130" sldId="274"/>
            <ac:picMk id="4098" creationId="{347DA55E-FCE1-F2C4-7C28-D0AB06F555A0}"/>
          </ac:picMkLst>
        </pc:picChg>
        <pc:picChg chg="add mod">
          <ac:chgData name="Josef Hallberg" userId="2394c6b5-89de-437d-ad9e-7cfa3a007786" providerId="ADAL" clId="{C8DDD51B-F97A-4978-A73D-C953218DACF6}" dt="2022-10-12T07:54:31.824" v="2509" actId="26606"/>
          <ac:picMkLst>
            <pc:docMk/>
            <pc:sldMk cId="1177269130" sldId="274"/>
            <ac:picMk id="4100" creationId="{9D2F5FA5-841C-2659-EF8A-15EF9A0F4A73}"/>
          </ac:picMkLst>
        </pc:picChg>
      </pc:sldChg>
      <pc:sldChg chg="modSp new mod">
        <pc:chgData name="Josef Hallberg" userId="2394c6b5-89de-437d-ad9e-7cfa3a007786" providerId="ADAL" clId="{C8DDD51B-F97A-4978-A73D-C953218DACF6}" dt="2022-10-12T07:59:28.008" v="3228" actId="20577"/>
        <pc:sldMkLst>
          <pc:docMk/>
          <pc:sldMk cId="2941712973" sldId="275"/>
        </pc:sldMkLst>
        <pc:spChg chg="mod">
          <ac:chgData name="Josef Hallberg" userId="2394c6b5-89de-437d-ad9e-7cfa3a007786" providerId="ADAL" clId="{C8DDD51B-F97A-4978-A73D-C953218DACF6}" dt="2022-10-12T07:55:24.177" v="2574" actId="20577"/>
          <ac:spMkLst>
            <pc:docMk/>
            <pc:sldMk cId="2941712973" sldId="275"/>
            <ac:spMk id="2" creationId="{19726BEA-FB8B-E630-C8FF-0AF764C36BF9}"/>
          </ac:spMkLst>
        </pc:spChg>
        <pc:spChg chg="mod">
          <ac:chgData name="Josef Hallberg" userId="2394c6b5-89de-437d-ad9e-7cfa3a007786" providerId="ADAL" clId="{C8DDD51B-F97A-4978-A73D-C953218DACF6}" dt="2022-10-12T07:59:28.008" v="3228" actId="20577"/>
          <ac:spMkLst>
            <pc:docMk/>
            <pc:sldMk cId="2941712973" sldId="275"/>
            <ac:spMk id="3" creationId="{143A78F2-9414-2E20-5A6F-4B4B350DB1CC}"/>
          </ac:spMkLst>
        </pc:spChg>
      </pc:sldChg>
      <pc:sldChg chg="modSp new mod">
        <pc:chgData name="Josef Hallberg" userId="2394c6b5-89de-437d-ad9e-7cfa3a007786" providerId="ADAL" clId="{C8DDD51B-F97A-4978-A73D-C953218DACF6}" dt="2022-10-12T08:02:07.880" v="3683" actId="20577"/>
        <pc:sldMkLst>
          <pc:docMk/>
          <pc:sldMk cId="1596509176" sldId="276"/>
        </pc:sldMkLst>
        <pc:spChg chg="mod">
          <ac:chgData name="Josef Hallberg" userId="2394c6b5-89de-437d-ad9e-7cfa3a007786" providerId="ADAL" clId="{C8DDD51B-F97A-4978-A73D-C953218DACF6}" dt="2022-10-12T07:59:53.852" v="3275" actId="20577"/>
          <ac:spMkLst>
            <pc:docMk/>
            <pc:sldMk cId="1596509176" sldId="276"/>
            <ac:spMk id="2" creationId="{8C110180-CBF7-EA55-5AA5-06C45AA70D44}"/>
          </ac:spMkLst>
        </pc:spChg>
        <pc:spChg chg="mod">
          <ac:chgData name="Josef Hallberg" userId="2394c6b5-89de-437d-ad9e-7cfa3a007786" providerId="ADAL" clId="{C8DDD51B-F97A-4978-A73D-C953218DACF6}" dt="2022-10-12T08:02:07.880" v="3683" actId="20577"/>
          <ac:spMkLst>
            <pc:docMk/>
            <pc:sldMk cId="1596509176" sldId="276"/>
            <ac:spMk id="3" creationId="{8F829769-C772-52C2-2AD1-F71DC669FBB9}"/>
          </ac:spMkLst>
        </pc:spChg>
      </pc:sldChg>
      <pc:sldChg chg="addSp delSp modSp new mod">
        <pc:chgData name="Josef Hallberg" userId="2394c6b5-89de-437d-ad9e-7cfa3a007786" providerId="ADAL" clId="{C8DDD51B-F97A-4978-A73D-C953218DACF6}" dt="2022-10-12T08:06:36.950" v="3829" actId="207"/>
        <pc:sldMkLst>
          <pc:docMk/>
          <pc:sldMk cId="2427936337" sldId="277"/>
        </pc:sldMkLst>
        <pc:spChg chg="mod">
          <ac:chgData name="Josef Hallberg" userId="2394c6b5-89de-437d-ad9e-7cfa3a007786" providerId="ADAL" clId="{C8DDD51B-F97A-4978-A73D-C953218DACF6}" dt="2022-10-12T08:06:30.666" v="3828" actId="20577"/>
          <ac:spMkLst>
            <pc:docMk/>
            <pc:sldMk cId="2427936337" sldId="277"/>
            <ac:spMk id="2" creationId="{DED288A1-CDB1-8D45-604E-728732F25416}"/>
          </ac:spMkLst>
        </pc:spChg>
        <pc:spChg chg="del">
          <ac:chgData name="Josef Hallberg" userId="2394c6b5-89de-437d-ad9e-7cfa3a007786" providerId="ADAL" clId="{C8DDD51B-F97A-4978-A73D-C953218DACF6}" dt="2022-10-12T08:05:09.228" v="3729" actId="478"/>
          <ac:spMkLst>
            <pc:docMk/>
            <pc:sldMk cId="2427936337" sldId="277"/>
            <ac:spMk id="3" creationId="{74BF6D28-96CE-FEC5-1908-701850941DB4}"/>
          </ac:spMkLst>
        </pc:spChg>
        <pc:spChg chg="add mod">
          <ac:chgData name="Josef Hallberg" userId="2394c6b5-89de-437d-ad9e-7cfa3a007786" providerId="ADAL" clId="{C8DDD51B-F97A-4978-A73D-C953218DACF6}" dt="2022-10-12T08:06:36.950" v="3829" actId="207"/>
          <ac:spMkLst>
            <pc:docMk/>
            <pc:sldMk cId="2427936337" sldId="277"/>
            <ac:spMk id="4" creationId="{90CE61B0-AD10-B7B3-4915-012754F00545}"/>
          </ac:spMkLst>
        </pc:spChg>
      </pc:sldChg>
      <pc:sldChg chg="addSp delSp modSp new del mod">
        <pc:chgData name="Josef Hallberg" userId="2394c6b5-89de-437d-ad9e-7cfa3a007786" providerId="ADAL" clId="{C8DDD51B-F97A-4978-A73D-C953218DACF6}" dt="2022-10-12T08:05:01.705" v="3727" actId="47"/>
        <pc:sldMkLst>
          <pc:docMk/>
          <pc:sldMk cId="2526127026" sldId="277"/>
        </pc:sldMkLst>
        <pc:spChg chg="mod ord">
          <ac:chgData name="Josef Hallberg" userId="2394c6b5-89de-437d-ad9e-7cfa3a007786" providerId="ADAL" clId="{C8DDD51B-F97A-4978-A73D-C953218DACF6}" dt="2022-10-12T08:04:55.319" v="3725" actId="20577"/>
          <ac:spMkLst>
            <pc:docMk/>
            <pc:sldMk cId="2526127026" sldId="277"/>
            <ac:spMk id="2" creationId="{829CDD1C-32C8-2A5B-D84F-E27B43B2DF96}"/>
          </ac:spMkLst>
        </pc:spChg>
        <pc:spChg chg="add del">
          <ac:chgData name="Josef Hallberg" userId="2394c6b5-89de-437d-ad9e-7cfa3a007786" providerId="ADAL" clId="{C8DDD51B-F97A-4978-A73D-C953218DACF6}" dt="2022-10-12T08:04:53.584" v="3721" actId="478"/>
          <ac:spMkLst>
            <pc:docMk/>
            <pc:sldMk cId="2526127026" sldId="277"/>
            <ac:spMk id="3" creationId="{4F8A608C-152D-7250-D287-3EF0589AA529}"/>
          </ac:spMkLst>
        </pc:spChg>
        <pc:spChg chg="add del mod ord">
          <ac:chgData name="Josef Hallberg" userId="2394c6b5-89de-437d-ad9e-7cfa3a007786" providerId="ADAL" clId="{C8DDD51B-F97A-4978-A73D-C953218DACF6}" dt="2022-10-12T08:04:55.696" v="3726" actId="167"/>
          <ac:spMkLst>
            <pc:docMk/>
            <pc:sldMk cId="2526127026" sldId="277"/>
            <ac:spMk id="4" creationId="{DB2879B3-FAB4-06AF-EB95-64A64FB16A05}"/>
          </ac:spMkLst>
        </pc:spChg>
        <pc:picChg chg="add del">
          <ac:chgData name="Josef Hallberg" userId="2394c6b5-89de-437d-ad9e-7cfa3a007786" providerId="ADAL" clId="{C8DDD51B-F97A-4978-A73D-C953218DACF6}" dt="2022-10-12T08:04:54.067" v="3722" actId="478"/>
          <ac:picMkLst>
            <pc:docMk/>
            <pc:sldMk cId="2526127026" sldId="277"/>
            <ac:picMk id="5122" creationId="{63BC1B65-3D67-D8DC-D4B7-6B4F28A9BEB6}"/>
          </ac:picMkLst>
        </pc:picChg>
      </pc:sldChg>
      <pc:sldChg chg="add">
        <pc:chgData name="Josef Hallberg" userId="2394c6b5-89de-437d-ad9e-7cfa3a007786" providerId="ADAL" clId="{C8DDD51B-F97A-4978-A73D-C953218DACF6}" dt="2022-10-12T08:09:43.074" v="3860"/>
        <pc:sldMkLst>
          <pc:docMk/>
          <pc:sldMk cId="2570388911" sldId="278"/>
        </pc:sldMkLst>
      </pc:sldChg>
      <pc:sldChg chg="new del">
        <pc:chgData name="Josef Hallberg" userId="2394c6b5-89de-437d-ad9e-7cfa3a007786" providerId="ADAL" clId="{C8DDD51B-F97A-4978-A73D-C953218DACF6}" dt="2022-10-12T08:08:35.964" v="3858" actId="47"/>
        <pc:sldMkLst>
          <pc:docMk/>
          <pc:sldMk cId="3337997232" sldId="278"/>
        </pc:sldMkLst>
      </pc:sldChg>
      <pc:sldChg chg="add del">
        <pc:chgData name="Josef Hallberg" userId="2394c6b5-89de-437d-ad9e-7cfa3a007786" providerId="ADAL" clId="{C8DDD51B-F97A-4978-A73D-C953218DACF6}" dt="2022-10-12T08:08:18.672" v="3832"/>
        <pc:sldMkLst>
          <pc:docMk/>
          <pc:sldMk cId="746965625" sldId="279"/>
        </pc:sldMkLst>
      </pc:sldChg>
      <pc:sldChg chg="modSp add mod ord">
        <pc:chgData name="Josef Hallberg" userId="2394c6b5-89de-437d-ad9e-7cfa3a007786" providerId="ADAL" clId="{C8DDD51B-F97A-4978-A73D-C953218DACF6}" dt="2022-10-12T08:08:34.318" v="3857"/>
        <pc:sldMkLst>
          <pc:docMk/>
          <pc:sldMk cId="2382327395" sldId="279"/>
        </pc:sldMkLst>
        <pc:spChg chg="mod">
          <ac:chgData name="Josef Hallberg" userId="2394c6b5-89de-437d-ad9e-7cfa3a007786" providerId="ADAL" clId="{C8DDD51B-F97A-4978-A73D-C953218DACF6}" dt="2022-10-12T08:08:31.682" v="3855" actId="20577"/>
          <ac:spMkLst>
            <pc:docMk/>
            <pc:sldMk cId="2382327395" sldId="279"/>
            <ac:spMk id="71" creationId="{B0E7281E-5335-4C34-842F-D2BC9626E176}"/>
          </ac:spMkLst>
        </pc:spChg>
      </pc:sldChg>
      <pc:sldChg chg="add">
        <pc:chgData name="Josef Hallberg" userId="2394c6b5-89de-437d-ad9e-7cfa3a007786" providerId="ADAL" clId="{C8DDD51B-F97A-4978-A73D-C953218DACF6}" dt="2022-10-12T08:08:48.055" v="3859"/>
        <pc:sldMkLst>
          <pc:docMk/>
          <pc:sldMk cId="958814677" sldId="280"/>
        </pc:sldMkLst>
      </pc:sldChg>
      <pc:sldChg chg="modSp add mod">
        <pc:chgData name="Josef Hallberg" userId="2394c6b5-89de-437d-ad9e-7cfa3a007786" providerId="ADAL" clId="{C8DDD51B-F97A-4978-A73D-C953218DACF6}" dt="2022-10-12T08:09:56.104" v="3864" actId="20577"/>
        <pc:sldMkLst>
          <pc:docMk/>
          <pc:sldMk cId="1101054936" sldId="281"/>
        </pc:sldMkLst>
        <pc:spChg chg="mod">
          <ac:chgData name="Josef Hallberg" userId="2394c6b5-89de-437d-ad9e-7cfa3a007786" providerId="ADAL" clId="{C8DDD51B-F97A-4978-A73D-C953218DACF6}" dt="2022-10-12T08:09:56.104" v="3864" actId="20577"/>
          <ac:spMkLst>
            <pc:docMk/>
            <pc:sldMk cId="1101054936" sldId="281"/>
            <ac:spMk id="2" creationId="{52B609BF-3C55-4589-A9EE-010370999A84}"/>
          </ac:spMkLst>
        </pc:spChg>
      </pc:sldChg>
      <pc:sldChg chg="add">
        <pc:chgData name="Josef Hallberg" userId="2394c6b5-89de-437d-ad9e-7cfa3a007786" providerId="ADAL" clId="{C8DDD51B-F97A-4978-A73D-C953218DACF6}" dt="2022-10-12T08:09:43.074" v="3860"/>
        <pc:sldMkLst>
          <pc:docMk/>
          <pc:sldMk cId="1336114200" sldId="282"/>
        </pc:sldMkLst>
      </pc:sldChg>
      <pc:sldChg chg="add">
        <pc:chgData name="Josef Hallberg" userId="2394c6b5-89de-437d-ad9e-7cfa3a007786" providerId="ADAL" clId="{C8DDD51B-F97A-4978-A73D-C953218DACF6}" dt="2022-10-12T08:09:43.074" v="3860"/>
        <pc:sldMkLst>
          <pc:docMk/>
          <pc:sldMk cId="211680839" sldId="283"/>
        </pc:sldMkLst>
      </pc:sldChg>
      <pc:sldChg chg="add">
        <pc:chgData name="Josef Hallberg" userId="2394c6b5-89de-437d-ad9e-7cfa3a007786" providerId="ADAL" clId="{C8DDD51B-F97A-4978-A73D-C953218DACF6}" dt="2022-10-12T08:09:43.074" v="3860"/>
        <pc:sldMkLst>
          <pc:docMk/>
          <pc:sldMk cId="690275199" sldId="284"/>
        </pc:sldMkLst>
      </pc:sldChg>
      <pc:sldChg chg="add">
        <pc:chgData name="Josef Hallberg" userId="2394c6b5-89de-437d-ad9e-7cfa3a007786" providerId="ADAL" clId="{C8DDD51B-F97A-4978-A73D-C953218DACF6}" dt="2022-10-12T08:09:43.074" v="3860"/>
        <pc:sldMkLst>
          <pc:docMk/>
          <pc:sldMk cId="2027683364" sldId="285"/>
        </pc:sldMkLst>
      </pc:sldChg>
      <pc:sldChg chg="add">
        <pc:chgData name="Josef Hallberg" userId="2394c6b5-89de-437d-ad9e-7cfa3a007786" providerId="ADAL" clId="{C8DDD51B-F97A-4978-A73D-C953218DACF6}" dt="2022-10-12T08:09:43.074" v="3860"/>
        <pc:sldMkLst>
          <pc:docMk/>
          <pc:sldMk cId="4175996539" sldId="286"/>
        </pc:sldMkLst>
      </pc:sldChg>
      <pc:sldChg chg="add">
        <pc:chgData name="Josef Hallberg" userId="2394c6b5-89de-437d-ad9e-7cfa3a007786" providerId="ADAL" clId="{C8DDD51B-F97A-4978-A73D-C953218DACF6}" dt="2022-10-12T08:09:43.074" v="3860"/>
        <pc:sldMkLst>
          <pc:docMk/>
          <pc:sldMk cId="504827708" sldId="287"/>
        </pc:sldMkLst>
      </pc:sldChg>
      <pc:sldChg chg="add">
        <pc:chgData name="Josef Hallberg" userId="2394c6b5-89de-437d-ad9e-7cfa3a007786" providerId="ADAL" clId="{C8DDD51B-F97A-4978-A73D-C953218DACF6}" dt="2022-10-12T08:09:43.074" v="3860"/>
        <pc:sldMkLst>
          <pc:docMk/>
          <pc:sldMk cId="1453223289" sldId="288"/>
        </pc:sldMkLst>
      </pc:sldChg>
      <pc:sldChg chg="add">
        <pc:chgData name="Josef Hallberg" userId="2394c6b5-89de-437d-ad9e-7cfa3a007786" providerId="ADAL" clId="{C8DDD51B-F97A-4978-A73D-C953218DACF6}" dt="2022-10-12T08:09:43.074" v="3860"/>
        <pc:sldMkLst>
          <pc:docMk/>
          <pc:sldMk cId="2887011427" sldId="289"/>
        </pc:sldMkLst>
      </pc:sldChg>
      <pc:sldChg chg="add">
        <pc:chgData name="Josef Hallberg" userId="2394c6b5-89de-437d-ad9e-7cfa3a007786" providerId="ADAL" clId="{C8DDD51B-F97A-4978-A73D-C953218DACF6}" dt="2022-10-12T08:09:43.074" v="3860"/>
        <pc:sldMkLst>
          <pc:docMk/>
          <pc:sldMk cId="876603291" sldId="290"/>
        </pc:sldMkLst>
      </pc:sldChg>
      <pc:sldChg chg="add">
        <pc:chgData name="Josef Hallberg" userId="2394c6b5-89de-437d-ad9e-7cfa3a007786" providerId="ADAL" clId="{C8DDD51B-F97A-4978-A73D-C953218DACF6}" dt="2022-10-12T08:09:43.074" v="3860"/>
        <pc:sldMkLst>
          <pc:docMk/>
          <pc:sldMk cId="3328661550" sldId="291"/>
        </pc:sldMkLst>
      </pc:sldChg>
      <pc:sldChg chg="add">
        <pc:chgData name="Josef Hallberg" userId="2394c6b5-89de-437d-ad9e-7cfa3a007786" providerId="ADAL" clId="{C8DDD51B-F97A-4978-A73D-C953218DACF6}" dt="2022-10-12T08:09:43.074" v="3860"/>
        <pc:sldMkLst>
          <pc:docMk/>
          <pc:sldMk cId="2167514258" sldId="292"/>
        </pc:sldMkLst>
      </pc:sldChg>
      <pc:sldChg chg="add">
        <pc:chgData name="Josef Hallberg" userId="2394c6b5-89de-437d-ad9e-7cfa3a007786" providerId="ADAL" clId="{C8DDD51B-F97A-4978-A73D-C953218DACF6}" dt="2022-10-12T08:09:43.074" v="3860"/>
        <pc:sldMkLst>
          <pc:docMk/>
          <pc:sldMk cId="1834968084" sldId="293"/>
        </pc:sldMkLst>
      </pc:sldChg>
      <pc:sldChg chg="add">
        <pc:chgData name="Josef Hallberg" userId="2394c6b5-89de-437d-ad9e-7cfa3a007786" providerId="ADAL" clId="{C8DDD51B-F97A-4978-A73D-C953218DACF6}" dt="2022-10-12T08:09:43.074" v="3860"/>
        <pc:sldMkLst>
          <pc:docMk/>
          <pc:sldMk cId="4222809609" sldId="294"/>
        </pc:sldMkLst>
      </pc:sldChg>
      <pc:sldChg chg="add">
        <pc:chgData name="Josef Hallberg" userId="2394c6b5-89de-437d-ad9e-7cfa3a007786" providerId="ADAL" clId="{C8DDD51B-F97A-4978-A73D-C953218DACF6}" dt="2022-10-12T08:09:43.074" v="3860"/>
        <pc:sldMkLst>
          <pc:docMk/>
          <pc:sldMk cId="3377875036" sldId="295"/>
        </pc:sldMkLst>
      </pc:sldChg>
      <pc:sldChg chg="add">
        <pc:chgData name="Josef Hallberg" userId="2394c6b5-89de-437d-ad9e-7cfa3a007786" providerId="ADAL" clId="{C8DDD51B-F97A-4978-A73D-C953218DACF6}" dt="2022-10-12T08:09:43.074" v="3860"/>
        <pc:sldMkLst>
          <pc:docMk/>
          <pc:sldMk cId="178608384" sldId="296"/>
        </pc:sldMkLst>
      </pc:sldChg>
      <pc:sldChg chg="add">
        <pc:chgData name="Josef Hallberg" userId="2394c6b5-89de-437d-ad9e-7cfa3a007786" providerId="ADAL" clId="{C8DDD51B-F97A-4978-A73D-C953218DACF6}" dt="2022-10-12T08:09:43.074" v="3860"/>
        <pc:sldMkLst>
          <pc:docMk/>
          <pc:sldMk cId="1288905360" sldId="297"/>
        </pc:sldMkLst>
      </pc:sldChg>
      <pc:sldChg chg="add">
        <pc:chgData name="Josef Hallberg" userId="2394c6b5-89de-437d-ad9e-7cfa3a007786" providerId="ADAL" clId="{C8DDD51B-F97A-4978-A73D-C953218DACF6}" dt="2022-10-12T08:09:43.074" v="3860"/>
        <pc:sldMkLst>
          <pc:docMk/>
          <pc:sldMk cId="3624114159" sldId="298"/>
        </pc:sldMkLst>
      </pc:sldChg>
      <pc:sldChg chg="add">
        <pc:chgData name="Josef Hallberg" userId="2394c6b5-89de-437d-ad9e-7cfa3a007786" providerId="ADAL" clId="{C8DDD51B-F97A-4978-A73D-C953218DACF6}" dt="2022-10-12T08:09:43.074" v="3860"/>
        <pc:sldMkLst>
          <pc:docMk/>
          <pc:sldMk cId="2335959770" sldId="299"/>
        </pc:sldMkLst>
      </pc:sldChg>
      <pc:sldChg chg="add">
        <pc:chgData name="Josef Hallberg" userId="2394c6b5-89de-437d-ad9e-7cfa3a007786" providerId="ADAL" clId="{C8DDD51B-F97A-4978-A73D-C953218DACF6}" dt="2022-10-12T08:11:56.503" v="3865"/>
        <pc:sldMkLst>
          <pc:docMk/>
          <pc:sldMk cId="3107332467" sldId="300"/>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ata2.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0A1DB9-EC26-4232-B889-2FEB0FA630BA}"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586A0600-4412-469C-BD5C-2596811FF51F}">
      <dgm:prSet/>
      <dgm:spPr/>
      <dgm:t>
        <a:bodyPr/>
        <a:lstStyle/>
        <a:p>
          <a:pPr>
            <a:defRPr cap="all"/>
          </a:pPr>
          <a:r>
            <a:rPr lang="en-US"/>
            <a:t>Money</a:t>
          </a:r>
        </a:p>
      </dgm:t>
    </dgm:pt>
    <dgm:pt modelId="{40642CCF-B2D2-4861-B047-C80402160CEC}" type="parTrans" cxnId="{B6999730-61B1-4306-8579-E90151DA5B61}">
      <dgm:prSet/>
      <dgm:spPr/>
      <dgm:t>
        <a:bodyPr/>
        <a:lstStyle/>
        <a:p>
          <a:endParaRPr lang="en-US"/>
        </a:p>
      </dgm:t>
    </dgm:pt>
    <dgm:pt modelId="{7662566C-7301-4659-A32A-2339B2102795}" type="sibTrans" cxnId="{B6999730-61B1-4306-8579-E90151DA5B61}">
      <dgm:prSet/>
      <dgm:spPr/>
      <dgm:t>
        <a:bodyPr/>
        <a:lstStyle/>
        <a:p>
          <a:endParaRPr lang="en-US"/>
        </a:p>
      </dgm:t>
    </dgm:pt>
    <dgm:pt modelId="{0F2A9588-B3E9-4C89-AD04-9691DCDBDCCA}">
      <dgm:prSet/>
      <dgm:spPr/>
      <dgm:t>
        <a:bodyPr/>
        <a:lstStyle/>
        <a:p>
          <a:pPr>
            <a:defRPr cap="all"/>
          </a:pPr>
          <a:r>
            <a:rPr lang="en-US"/>
            <a:t>Meaning</a:t>
          </a:r>
        </a:p>
      </dgm:t>
    </dgm:pt>
    <dgm:pt modelId="{3DB0F6BD-1838-4C4B-9CCB-F1036F2F7C0B}" type="parTrans" cxnId="{F1FC3510-E054-4278-BDF8-408B67F14064}">
      <dgm:prSet/>
      <dgm:spPr/>
      <dgm:t>
        <a:bodyPr/>
        <a:lstStyle/>
        <a:p>
          <a:endParaRPr lang="en-US"/>
        </a:p>
      </dgm:t>
    </dgm:pt>
    <dgm:pt modelId="{F3500B0B-F701-4593-A6BB-82055BA5D95E}" type="sibTrans" cxnId="{F1FC3510-E054-4278-BDF8-408B67F14064}">
      <dgm:prSet/>
      <dgm:spPr/>
      <dgm:t>
        <a:bodyPr/>
        <a:lstStyle/>
        <a:p>
          <a:endParaRPr lang="en-US"/>
        </a:p>
      </dgm:t>
    </dgm:pt>
    <dgm:pt modelId="{519E799E-324A-4BD2-9AC6-968390836F22}">
      <dgm:prSet/>
      <dgm:spPr/>
      <dgm:t>
        <a:bodyPr/>
        <a:lstStyle/>
        <a:p>
          <a:pPr>
            <a:defRPr cap="all"/>
          </a:pPr>
          <a:r>
            <a:rPr lang="en-US"/>
            <a:t>Contribution</a:t>
          </a:r>
        </a:p>
      </dgm:t>
    </dgm:pt>
    <dgm:pt modelId="{EB56B63E-6253-4F23-908E-EAACFA0D7980}" type="parTrans" cxnId="{E27222D3-E76D-4BB4-9CD6-D768F52286C9}">
      <dgm:prSet/>
      <dgm:spPr/>
      <dgm:t>
        <a:bodyPr/>
        <a:lstStyle/>
        <a:p>
          <a:endParaRPr lang="en-US"/>
        </a:p>
      </dgm:t>
    </dgm:pt>
    <dgm:pt modelId="{547FA8CC-0A3E-441E-87EB-FD5629B7B7F8}" type="sibTrans" cxnId="{E27222D3-E76D-4BB4-9CD6-D768F52286C9}">
      <dgm:prSet/>
      <dgm:spPr/>
      <dgm:t>
        <a:bodyPr/>
        <a:lstStyle/>
        <a:p>
          <a:endParaRPr lang="en-US"/>
        </a:p>
      </dgm:t>
    </dgm:pt>
    <dgm:pt modelId="{E19B800B-1BB5-4456-8585-0125FCBCFCCE}">
      <dgm:prSet/>
      <dgm:spPr/>
      <dgm:t>
        <a:bodyPr/>
        <a:lstStyle/>
        <a:p>
          <a:pPr>
            <a:defRPr cap="all"/>
          </a:pPr>
          <a:r>
            <a:rPr lang="en-US"/>
            <a:t>Creativity</a:t>
          </a:r>
        </a:p>
      </dgm:t>
    </dgm:pt>
    <dgm:pt modelId="{1A270FD1-182A-488A-8E82-CA8973096F26}" type="parTrans" cxnId="{4E81A114-8D86-49EE-AD99-C62534D1613E}">
      <dgm:prSet/>
      <dgm:spPr/>
      <dgm:t>
        <a:bodyPr/>
        <a:lstStyle/>
        <a:p>
          <a:endParaRPr lang="en-US"/>
        </a:p>
      </dgm:t>
    </dgm:pt>
    <dgm:pt modelId="{3ED984A0-F3C0-482F-B859-E70E9EE1191F}" type="sibTrans" cxnId="{4E81A114-8D86-49EE-AD99-C62534D1613E}">
      <dgm:prSet/>
      <dgm:spPr/>
      <dgm:t>
        <a:bodyPr/>
        <a:lstStyle/>
        <a:p>
          <a:endParaRPr lang="en-US"/>
        </a:p>
      </dgm:t>
    </dgm:pt>
    <dgm:pt modelId="{A84EE72C-1BCD-42E5-B4D9-8799929550B4}" type="pres">
      <dgm:prSet presAssocID="{3B0A1DB9-EC26-4232-B889-2FEB0FA630BA}" presName="root" presStyleCnt="0">
        <dgm:presLayoutVars>
          <dgm:dir/>
          <dgm:resizeHandles val="exact"/>
        </dgm:presLayoutVars>
      </dgm:prSet>
      <dgm:spPr/>
    </dgm:pt>
    <dgm:pt modelId="{A87514F0-736E-48A1-B898-23E59A16B156}" type="pres">
      <dgm:prSet presAssocID="{586A0600-4412-469C-BD5C-2596811FF51F}" presName="compNode" presStyleCnt="0"/>
      <dgm:spPr/>
    </dgm:pt>
    <dgm:pt modelId="{B6636EAB-48F4-4353-BEA3-08F001A3A280}" type="pres">
      <dgm:prSet presAssocID="{586A0600-4412-469C-BD5C-2596811FF51F}" presName="iconBgRect" presStyleLbl="bgShp" presStyleIdx="0" presStyleCnt="4"/>
      <dgm:spPr/>
    </dgm:pt>
    <dgm:pt modelId="{704DB836-1A35-42B7-B7AE-A05540AB5CD3}" type="pres">
      <dgm:prSet presAssocID="{586A0600-4412-469C-BD5C-2596811FF51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gar"/>
        </a:ext>
      </dgm:extLst>
    </dgm:pt>
    <dgm:pt modelId="{323F52CF-A7DE-4B34-9699-E118BAC27F6F}" type="pres">
      <dgm:prSet presAssocID="{586A0600-4412-469C-BD5C-2596811FF51F}" presName="spaceRect" presStyleCnt="0"/>
      <dgm:spPr/>
    </dgm:pt>
    <dgm:pt modelId="{667C2901-86BD-4BD3-9FE4-7364DA2589B0}" type="pres">
      <dgm:prSet presAssocID="{586A0600-4412-469C-BD5C-2596811FF51F}" presName="textRect" presStyleLbl="revTx" presStyleIdx="0" presStyleCnt="4">
        <dgm:presLayoutVars>
          <dgm:chMax val="1"/>
          <dgm:chPref val="1"/>
        </dgm:presLayoutVars>
      </dgm:prSet>
      <dgm:spPr/>
    </dgm:pt>
    <dgm:pt modelId="{8DE51251-E1DD-4E44-9080-CC1C529A47BE}" type="pres">
      <dgm:prSet presAssocID="{7662566C-7301-4659-A32A-2339B2102795}" presName="sibTrans" presStyleCnt="0"/>
      <dgm:spPr/>
    </dgm:pt>
    <dgm:pt modelId="{2D40A691-E0B3-429F-B102-EB060A5BB539}" type="pres">
      <dgm:prSet presAssocID="{0F2A9588-B3E9-4C89-AD04-9691DCDBDCCA}" presName="compNode" presStyleCnt="0"/>
      <dgm:spPr/>
    </dgm:pt>
    <dgm:pt modelId="{D57A19C7-DDD2-47E8-9925-657931D8B83D}" type="pres">
      <dgm:prSet presAssocID="{0F2A9588-B3E9-4C89-AD04-9691DCDBDCCA}" presName="iconBgRect" presStyleLbl="bgShp" presStyleIdx="1" presStyleCnt="4"/>
      <dgm:spPr/>
    </dgm:pt>
    <dgm:pt modelId="{1B0679E9-C522-48B8-8CF8-650138A8607F}" type="pres">
      <dgm:prSet presAssocID="{0F2A9588-B3E9-4C89-AD04-9691DCDBDCC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A10F6044-34A1-4526-A605-5AB2C72712B7}" type="pres">
      <dgm:prSet presAssocID="{0F2A9588-B3E9-4C89-AD04-9691DCDBDCCA}" presName="spaceRect" presStyleCnt="0"/>
      <dgm:spPr/>
    </dgm:pt>
    <dgm:pt modelId="{03132CA5-743A-419E-A4F4-1DCAF3213943}" type="pres">
      <dgm:prSet presAssocID="{0F2A9588-B3E9-4C89-AD04-9691DCDBDCCA}" presName="textRect" presStyleLbl="revTx" presStyleIdx="1" presStyleCnt="4">
        <dgm:presLayoutVars>
          <dgm:chMax val="1"/>
          <dgm:chPref val="1"/>
        </dgm:presLayoutVars>
      </dgm:prSet>
      <dgm:spPr/>
    </dgm:pt>
    <dgm:pt modelId="{DFBF54C3-7822-4941-883F-E0B731F7D62C}" type="pres">
      <dgm:prSet presAssocID="{F3500B0B-F701-4593-A6BB-82055BA5D95E}" presName="sibTrans" presStyleCnt="0"/>
      <dgm:spPr/>
    </dgm:pt>
    <dgm:pt modelId="{1C7B3C9F-816E-4B2C-B7D3-2EC995D441B4}" type="pres">
      <dgm:prSet presAssocID="{519E799E-324A-4BD2-9AC6-968390836F22}" presName="compNode" presStyleCnt="0"/>
      <dgm:spPr/>
    </dgm:pt>
    <dgm:pt modelId="{0D654335-3F32-4702-9D18-AC315AD60313}" type="pres">
      <dgm:prSet presAssocID="{519E799E-324A-4BD2-9AC6-968390836F22}" presName="iconBgRect" presStyleLbl="bgShp" presStyleIdx="2" presStyleCnt="4"/>
      <dgm:spPr/>
    </dgm:pt>
    <dgm:pt modelId="{35B1968B-05CB-4D45-8FF0-004D9A4F36C1}" type="pres">
      <dgm:prSet presAssocID="{519E799E-324A-4BD2-9AC6-968390836F2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lödlampa"/>
        </a:ext>
      </dgm:extLst>
    </dgm:pt>
    <dgm:pt modelId="{3085907F-679F-4A97-A56C-47DB2ACCC2B3}" type="pres">
      <dgm:prSet presAssocID="{519E799E-324A-4BD2-9AC6-968390836F22}" presName="spaceRect" presStyleCnt="0"/>
      <dgm:spPr/>
    </dgm:pt>
    <dgm:pt modelId="{5FA7CA26-81DF-47D9-99D8-8E9F5CDCDEB5}" type="pres">
      <dgm:prSet presAssocID="{519E799E-324A-4BD2-9AC6-968390836F22}" presName="textRect" presStyleLbl="revTx" presStyleIdx="2" presStyleCnt="4">
        <dgm:presLayoutVars>
          <dgm:chMax val="1"/>
          <dgm:chPref val="1"/>
        </dgm:presLayoutVars>
      </dgm:prSet>
      <dgm:spPr/>
    </dgm:pt>
    <dgm:pt modelId="{DB70A6DE-BBF1-4507-82AE-E62067799490}" type="pres">
      <dgm:prSet presAssocID="{547FA8CC-0A3E-441E-87EB-FD5629B7B7F8}" presName="sibTrans" presStyleCnt="0"/>
      <dgm:spPr/>
    </dgm:pt>
    <dgm:pt modelId="{F37374A4-913C-4A48-B9B4-A11BD98E30AF}" type="pres">
      <dgm:prSet presAssocID="{E19B800B-1BB5-4456-8585-0125FCBCFCCE}" presName="compNode" presStyleCnt="0"/>
      <dgm:spPr/>
    </dgm:pt>
    <dgm:pt modelId="{2CD96B33-82CE-4AA2-9281-1AD29CCDE93A}" type="pres">
      <dgm:prSet presAssocID="{E19B800B-1BB5-4456-8585-0125FCBCFCCE}" presName="iconBgRect" presStyleLbl="bgShp" presStyleIdx="3" presStyleCnt="4"/>
      <dgm:spPr/>
    </dgm:pt>
    <dgm:pt modelId="{CFC4A443-ED43-46E4-9333-F765238AA3DC}" type="pres">
      <dgm:prSet presAssocID="{E19B800B-1BB5-4456-8585-0125FCBCFCC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roup Brainstorm"/>
        </a:ext>
      </dgm:extLst>
    </dgm:pt>
    <dgm:pt modelId="{916AC789-5408-4922-B57B-FA26D382B672}" type="pres">
      <dgm:prSet presAssocID="{E19B800B-1BB5-4456-8585-0125FCBCFCCE}" presName="spaceRect" presStyleCnt="0"/>
      <dgm:spPr/>
    </dgm:pt>
    <dgm:pt modelId="{36301058-F86D-4CCC-9D33-E0F3D55129E6}" type="pres">
      <dgm:prSet presAssocID="{E19B800B-1BB5-4456-8585-0125FCBCFCCE}" presName="textRect" presStyleLbl="revTx" presStyleIdx="3" presStyleCnt="4">
        <dgm:presLayoutVars>
          <dgm:chMax val="1"/>
          <dgm:chPref val="1"/>
        </dgm:presLayoutVars>
      </dgm:prSet>
      <dgm:spPr/>
    </dgm:pt>
  </dgm:ptLst>
  <dgm:cxnLst>
    <dgm:cxn modelId="{F1FC3510-E054-4278-BDF8-408B67F14064}" srcId="{3B0A1DB9-EC26-4232-B889-2FEB0FA630BA}" destId="{0F2A9588-B3E9-4C89-AD04-9691DCDBDCCA}" srcOrd="1" destOrd="0" parTransId="{3DB0F6BD-1838-4C4B-9CCB-F1036F2F7C0B}" sibTransId="{F3500B0B-F701-4593-A6BB-82055BA5D95E}"/>
    <dgm:cxn modelId="{4E81A114-8D86-49EE-AD99-C62534D1613E}" srcId="{3B0A1DB9-EC26-4232-B889-2FEB0FA630BA}" destId="{E19B800B-1BB5-4456-8585-0125FCBCFCCE}" srcOrd="3" destOrd="0" parTransId="{1A270FD1-182A-488A-8E82-CA8973096F26}" sibTransId="{3ED984A0-F3C0-482F-B859-E70E9EE1191F}"/>
    <dgm:cxn modelId="{24575019-AC1C-4CCF-9EB0-069B3AF4954E}" type="presOf" srcId="{519E799E-324A-4BD2-9AC6-968390836F22}" destId="{5FA7CA26-81DF-47D9-99D8-8E9F5CDCDEB5}" srcOrd="0" destOrd="0" presId="urn:microsoft.com/office/officeart/2018/5/layout/IconCircleLabelList"/>
    <dgm:cxn modelId="{B6999730-61B1-4306-8579-E90151DA5B61}" srcId="{3B0A1DB9-EC26-4232-B889-2FEB0FA630BA}" destId="{586A0600-4412-469C-BD5C-2596811FF51F}" srcOrd="0" destOrd="0" parTransId="{40642CCF-B2D2-4861-B047-C80402160CEC}" sibTransId="{7662566C-7301-4659-A32A-2339B2102795}"/>
    <dgm:cxn modelId="{FC0A8B35-97C1-4F73-A7EC-95D7DFA6C8EE}" type="presOf" srcId="{586A0600-4412-469C-BD5C-2596811FF51F}" destId="{667C2901-86BD-4BD3-9FE4-7364DA2589B0}" srcOrd="0" destOrd="0" presId="urn:microsoft.com/office/officeart/2018/5/layout/IconCircleLabelList"/>
    <dgm:cxn modelId="{4884A753-7CED-4B59-A275-F58C04E3C5F8}" type="presOf" srcId="{E19B800B-1BB5-4456-8585-0125FCBCFCCE}" destId="{36301058-F86D-4CCC-9D33-E0F3D55129E6}" srcOrd="0" destOrd="0" presId="urn:microsoft.com/office/officeart/2018/5/layout/IconCircleLabelList"/>
    <dgm:cxn modelId="{E9E5457A-E574-471B-B5B6-0CCC334967A5}" type="presOf" srcId="{0F2A9588-B3E9-4C89-AD04-9691DCDBDCCA}" destId="{03132CA5-743A-419E-A4F4-1DCAF3213943}" srcOrd="0" destOrd="0" presId="urn:microsoft.com/office/officeart/2018/5/layout/IconCircleLabelList"/>
    <dgm:cxn modelId="{C4D9B4C5-1318-44DB-ADB9-C9FA7473693E}" type="presOf" srcId="{3B0A1DB9-EC26-4232-B889-2FEB0FA630BA}" destId="{A84EE72C-1BCD-42E5-B4D9-8799929550B4}" srcOrd="0" destOrd="0" presId="urn:microsoft.com/office/officeart/2018/5/layout/IconCircleLabelList"/>
    <dgm:cxn modelId="{E27222D3-E76D-4BB4-9CD6-D768F52286C9}" srcId="{3B0A1DB9-EC26-4232-B889-2FEB0FA630BA}" destId="{519E799E-324A-4BD2-9AC6-968390836F22}" srcOrd="2" destOrd="0" parTransId="{EB56B63E-6253-4F23-908E-EAACFA0D7980}" sibTransId="{547FA8CC-0A3E-441E-87EB-FD5629B7B7F8}"/>
    <dgm:cxn modelId="{FB2AEF31-4C7F-49DB-BC4E-444D66A2BA97}" type="presParOf" srcId="{A84EE72C-1BCD-42E5-B4D9-8799929550B4}" destId="{A87514F0-736E-48A1-B898-23E59A16B156}" srcOrd="0" destOrd="0" presId="urn:microsoft.com/office/officeart/2018/5/layout/IconCircleLabelList"/>
    <dgm:cxn modelId="{1FA215E3-F7E4-4E5D-8986-B237ED3248D0}" type="presParOf" srcId="{A87514F0-736E-48A1-B898-23E59A16B156}" destId="{B6636EAB-48F4-4353-BEA3-08F001A3A280}" srcOrd="0" destOrd="0" presId="urn:microsoft.com/office/officeart/2018/5/layout/IconCircleLabelList"/>
    <dgm:cxn modelId="{1805018C-AB49-49E5-825C-357E1C69E52A}" type="presParOf" srcId="{A87514F0-736E-48A1-B898-23E59A16B156}" destId="{704DB836-1A35-42B7-B7AE-A05540AB5CD3}" srcOrd="1" destOrd="0" presId="urn:microsoft.com/office/officeart/2018/5/layout/IconCircleLabelList"/>
    <dgm:cxn modelId="{C47A2134-20D6-4704-89B8-7F5F529C3600}" type="presParOf" srcId="{A87514F0-736E-48A1-B898-23E59A16B156}" destId="{323F52CF-A7DE-4B34-9699-E118BAC27F6F}" srcOrd="2" destOrd="0" presId="urn:microsoft.com/office/officeart/2018/5/layout/IconCircleLabelList"/>
    <dgm:cxn modelId="{583BB8D4-DB69-41EE-8C8E-269493BD3A80}" type="presParOf" srcId="{A87514F0-736E-48A1-B898-23E59A16B156}" destId="{667C2901-86BD-4BD3-9FE4-7364DA2589B0}" srcOrd="3" destOrd="0" presId="urn:microsoft.com/office/officeart/2018/5/layout/IconCircleLabelList"/>
    <dgm:cxn modelId="{D3C62D25-3E4B-428B-8103-68C0D91CAA58}" type="presParOf" srcId="{A84EE72C-1BCD-42E5-B4D9-8799929550B4}" destId="{8DE51251-E1DD-4E44-9080-CC1C529A47BE}" srcOrd="1" destOrd="0" presId="urn:microsoft.com/office/officeart/2018/5/layout/IconCircleLabelList"/>
    <dgm:cxn modelId="{F283894C-4026-474D-AA08-48BD5A740A8C}" type="presParOf" srcId="{A84EE72C-1BCD-42E5-B4D9-8799929550B4}" destId="{2D40A691-E0B3-429F-B102-EB060A5BB539}" srcOrd="2" destOrd="0" presId="urn:microsoft.com/office/officeart/2018/5/layout/IconCircleLabelList"/>
    <dgm:cxn modelId="{55A2F6DB-97B3-4F43-987A-09A05B2BAD0C}" type="presParOf" srcId="{2D40A691-E0B3-429F-B102-EB060A5BB539}" destId="{D57A19C7-DDD2-47E8-9925-657931D8B83D}" srcOrd="0" destOrd="0" presId="urn:microsoft.com/office/officeart/2018/5/layout/IconCircleLabelList"/>
    <dgm:cxn modelId="{F96EC2FA-FFF3-4DBE-A3FE-8DA113F5FAFB}" type="presParOf" srcId="{2D40A691-E0B3-429F-B102-EB060A5BB539}" destId="{1B0679E9-C522-48B8-8CF8-650138A8607F}" srcOrd="1" destOrd="0" presId="urn:microsoft.com/office/officeart/2018/5/layout/IconCircleLabelList"/>
    <dgm:cxn modelId="{47C47279-8830-43ED-A75A-38500F32441A}" type="presParOf" srcId="{2D40A691-E0B3-429F-B102-EB060A5BB539}" destId="{A10F6044-34A1-4526-A605-5AB2C72712B7}" srcOrd="2" destOrd="0" presId="urn:microsoft.com/office/officeart/2018/5/layout/IconCircleLabelList"/>
    <dgm:cxn modelId="{2B12C824-A049-4F81-BFE3-EC8D18515EAC}" type="presParOf" srcId="{2D40A691-E0B3-429F-B102-EB060A5BB539}" destId="{03132CA5-743A-419E-A4F4-1DCAF3213943}" srcOrd="3" destOrd="0" presId="urn:microsoft.com/office/officeart/2018/5/layout/IconCircleLabelList"/>
    <dgm:cxn modelId="{895DAB81-E630-451C-B309-11EB6BCB9483}" type="presParOf" srcId="{A84EE72C-1BCD-42E5-B4D9-8799929550B4}" destId="{DFBF54C3-7822-4941-883F-E0B731F7D62C}" srcOrd="3" destOrd="0" presId="urn:microsoft.com/office/officeart/2018/5/layout/IconCircleLabelList"/>
    <dgm:cxn modelId="{AA10AF01-4FE1-4E98-8CD8-7FEBAF5C9AA3}" type="presParOf" srcId="{A84EE72C-1BCD-42E5-B4D9-8799929550B4}" destId="{1C7B3C9F-816E-4B2C-B7D3-2EC995D441B4}" srcOrd="4" destOrd="0" presId="urn:microsoft.com/office/officeart/2018/5/layout/IconCircleLabelList"/>
    <dgm:cxn modelId="{A48880CC-3E8F-41C8-9B32-75F0B932E64D}" type="presParOf" srcId="{1C7B3C9F-816E-4B2C-B7D3-2EC995D441B4}" destId="{0D654335-3F32-4702-9D18-AC315AD60313}" srcOrd="0" destOrd="0" presId="urn:microsoft.com/office/officeart/2018/5/layout/IconCircleLabelList"/>
    <dgm:cxn modelId="{004F5238-DBD8-4AC7-8344-F969D5B5AF91}" type="presParOf" srcId="{1C7B3C9F-816E-4B2C-B7D3-2EC995D441B4}" destId="{35B1968B-05CB-4D45-8FF0-004D9A4F36C1}" srcOrd="1" destOrd="0" presId="urn:microsoft.com/office/officeart/2018/5/layout/IconCircleLabelList"/>
    <dgm:cxn modelId="{D358521B-E1D7-4202-9242-4BCAC9D57F8C}" type="presParOf" srcId="{1C7B3C9F-816E-4B2C-B7D3-2EC995D441B4}" destId="{3085907F-679F-4A97-A56C-47DB2ACCC2B3}" srcOrd="2" destOrd="0" presId="urn:microsoft.com/office/officeart/2018/5/layout/IconCircleLabelList"/>
    <dgm:cxn modelId="{7B24C6C3-5A8E-452A-984A-B9D3AA99EEE0}" type="presParOf" srcId="{1C7B3C9F-816E-4B2C-B7D3-2EC995D441B4}" destId="{5FA7CA26-81DF-47D9-99D8-8E9F5CDCDEB5}" srcOrd="3" destOrd="0" presId="urn:microsoft.com/office/officeart/2018/5/layout/IconCircleLabelList"/>
    <dgm:cxn modelId="{71BCE032-A529-4A3D-B08F-E6EB223D0B6C}" type="presParOf" srcId="{A84EE72C-1BCD-42E5-B4D9-8799929550B4}" destId="{DB70A6DE-BBF1-4507-82AE-E62067799490}" srcOrd="5" destOrd="0" presId="urn:microsoft.com/office/officeart/2018/5/layout/IconCircleLabelList"/>
    <dgm:cxn modelId="{2740E1DC-932D-4F7C-9939-5BB0E38BAAEC}" type="presParOf" srcId="{A84EE72C-1BCD-42E5-B4D9-8799929550B4}" destId="{F37374A4-913C-4A48-B9B4-A11BD98E30AF}" srcOrd="6" destOrd="0" presId="urn:microsoft.com/office/officeart/2018/5/layout/IconCircleLabelList"/>
    <dgm:cxn modelId="{C8FE2EE2-E1DB-4594-9589-7B238E4D04A8}" type="presParOf" srcId="{F37374A4-913C-4A48-B9B4-A11BD98E30AF}" destId="{2CD96B33-82CE-4AA2-9281-1AD29CCDE93A}" srcOrd="0" destOrd="0" presId="urn:microsoft.com/office/officeart/2018/5/layout/IconCircleLabelList"/>
    <dgm:cxn modelId="{7EF1D1F0-1D88-47D0-84C9-32F140B833BF}" type="presParOf" srcId="{F37374A4-913C-4A48-B9B4-A11BD98E30AF}" destId="{CFC4A443-ED43-46E4-9333-F765238AA3DC}" srcOrd="1" destOrd="0" presId="urn:microsoft.com/office/officeart/2018/5/layout/IconCircleLabelList"/>
    <dgm:cxn modelId="{DA9C1BF2-0A38-4A4F-9EEE-AD26491DF45C}" type="presParOf" srcId="{F37374A4-913C-4A48-B9B4-A11BD98E30AF}" destId="{916AC789-5408-4922-B57B-FA26D382B672}" srcOrd="2" destOrd="0" presId="urn:microsoft.com/office/officeart/2018/5/layout/IconCircleLabelList"/>
    <dgm:cxn modelId="{67A14F50-8849-4581-8A00-9BD752A5EB8B}" type="presParOf" srcId="{F37374A4-913C-4A48-B9B4-A11BD98E30AF}" destId="{36301058-F86D-4CCC-9D33-E0F3D55129E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484C2C-2A28-438F-A497-090910400504}"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093F690E-9703-4159-9AF2-A2C258DC0666}">
      <dgm:prSet/>
      <dgm:spPr/>
      <dgm:t>
        <a:bodyPr/>
        <a:lstStyle/>
        <a:p>
          <a:pPr>
            <a:defRPr b="1"/>
          </a:pPr>
          <a:r>
            <a:rPr lang="en-US"/>
            <a:t>In the long-term</a:t>
          </a:r>
        </a:p>
      </dgm:t>
    </dgm:pt>
    <dgm:pt modelId="{BEF1360C-EF99-4BF5-AC22-4BBDAEE6067F}" type="parTrans" cxnId="{570503D6-848C-444F-A448-973D42B121E5}">
      <dgm:prSet/>
      <dgm:spPr/>
      <dgm:t>
        <a:bodyPr/>
        <a:lstStyle/>
        <a:p>
          <a:endParaRPr lang="en-US"/>
        </a:p>
      </dgm:t>
    </dgm:pt>
    <dgm:pt modelId="{BEF89FC8-0823-496F-BB56-C1470AA93F7A}" type="sibTrans" cxnId="{570503D6-848C-444F-A448-973D42B121E5}">
      <dgm:prSet/>
      <dgm:spPr/>
      <dgm:t>
        <a:bodyPr/>
        <a:lstStyle/>
        <a:p>
          <a:endParaRPr lang="en-US"/>
        </a:p>
      </dgm:t>
    </dgm:pt>
    <dgm:pt modelId="{82B00CE7-5A57-4BDE-B400-412366CCAFAF}">
      <dgm:prSet/>
      <dgm:spPr/>
      <dgm:t>
        <a:bodyPr/>
        <a:lstStyle/>
        <a:p>
          <a:r>
            <a:rPr lang="en-US" baseline="0"/>
            <a:t>Exercise regularly</a:t>
          </a:r>
          <a:endParaRPr lang="en-US"/>
        </a:p>
      </dgm:t>
    </dgm:pt>
    <dgm:pt modelId="{C83225FA-850F-4BF9-860D-15B839C0CE84}" type="parTrans" cxnId="{4DED3F4A-79F7-4533-AC7B-EA68129710F7}">
      <dgm:prSet/>
      <dgm:spPr/>
      <dgm:t>
        <a:bodyPr/>
        <a:lstStyle/>
        <a:p>
          <a:endParaRPr lang="en-US"/>
        </a:p>
      </dgm:t>
    </dgm:pt>
    <dgm:pt modelId="{0BF200BC-CC5D-49F5-ACED-A673C4395621}" type="sibTrans" cxnId="{4DED3F4A-79F7-4533-AC7B-EA68129710F7}">
      <dgm:prSet/>
      <dgm:spPr/>
      <dgm:t>
        <a:bodyPr/>
        <a:lstStyle/>
        <a:p>
          <a:endParaRPr lang="en-US"/>
        </a:p>
      </dgm:t>
    </dgm:pt>
    <dgm:pt modelId="{BA8DD5FA-8F5A-49EC-BF9A-050C0D1409B5}">
      <dgm:prSet/>
      <dgm:spPr/>
      <dgm:t>
        <a:bodyPr/>
        <a:lstStyle/>
        <a:p>
          <a:r>
            <a:rPr lang="en-US" baseline="0"/>
            <a:t>Eat well</a:t>
          </a:r>
          <a:endParaRPr lang="en-US"/>
        </a:p>
      </dgm:t>
    </dgm:pt>
    <dgm:pt modelId="{6D86BE7E-84E7-4155-91BD-4180D6024E73}" type="parTrans" cxnId="{B63D3EFD-B508-42B4-B0AE-B8E777702FBF}">
      <dgm:prSet/>
      <dgm:spPr/>
      <dgm:t>
        <a:bodyPr/>
        <a:lstStyle/>
        <a:p>
          <a:endParaRPr lang="en-US"/>
        </a:p>
      </dgm:t>
    </dgm:pt>
    <dgm:pt modelId="{F55FE859-0B35-47F8-A420-109F766F690D}" type="sibTrans" cxnId="{B63D3EFD-B508-42B4-B0AE-B8E777702FBF}">
      <dgm:prSet/>
      <dgm:spPr/>
      <dgm:t>
        <a:bodyPr/>
        <a:lstStyle/>
        <a:p>
          <a:endParaRPr lang="en-US"/>
        </a:p>
      </dgm:t>
    </dgm:pt>
    <dgm:pt modelId="{F1EE0425-4A43-4B01-B0DD-F9D5A1C84A75}">
      <dgm:prSet/>
      <dgm:spPr/>
      <dgm:t>
        <a:bodyPr/>
        <a:lstStyle/>
        <a:p>
          <a:r>
            <a:rPr lang="en-US" baseline="0"/>
            <a:t>Focus your mind</a:t>
          </a:r>
          <a:endParaRPr lang="en-US"/>
        </a:p>
      </dgm:t>
    </dgm:pt>
    <dgm:pt modelId="{6C7DD246-E2BA-41C7-A995-12C616A80582}" type="parTrans" cxnId="{FBF678AB-20D4-42C0-8B63-DB3505B3FDCA}">
      <dgm:prSet/>
      <dgm:spPr/>
      <dgm:t>
        <a:bodyPr/>
        <a:lstStyle/>
        <a:p>
          <a:endParaRPr lang="en-US"/>
        </a:p>
      </dgm:t>
    </dgm:pt>
    <dgm:pt modelId="{0B9A3D9F-B854-4EE2-B4F6-F647523A4EE6}" type="sibTrans" cxnId="{FBF678AB-20D4-42C0-8B63-DB3505B3FDCA}">
      <dgm:prSet/>
      <dgm:spPr/>
      <dgm:t>
        <a:bodyPr/>
        <a:lstStyle/>
        <a:p>
          <a:endParaRPr lang="en-US"/>
        </a:p>
      </dgm:t>
    </dgm:pt>
    <dgm:pt modelId="{BAF28CF0-B80E-4E25-AE2C-3886B429EAA0}">
      <dgm:prSet/>
      <dgm:spPr/>
      <dgm:t>
        <a:bodyPr/>
        <a:lstStyle/>
        <a:p>
          <a:r>
            <a:rPr lang="en-US" baseline="0"/>
            <a:t>Relax</a:t>
          </a:r>
          <a:endParaRPr lang="en-US"/>
        </a:p>
      </dgm:t>
    </dgm:pt>
    <dgm:pt modelId="{9C54C251-4EF5-4166-88C7-2A4B39E8064C}" type="parTrans" cxnId="{01F77BB1-80C1-477C-9666-2B5FA3E6FD4E}">
      <dgm:prSet/>
      <dgm:spPr/>
      <dgm:t>
        <a:bodyPr/>
        <a:lstStyle/>
        <a:p>
          <a:endParaRPr lang="en-US"/>
        </a:p>
      </dgm:t>
    </dgm:pt>
    <dgm:pt modelId="{A0273A9F-E9E9-4E49-9D67-8A00BCC62B21}" type="sibTrans" cxnId="{01F77BB1-80C1-477C-9666-2B5FA3E6FD4E}">
      <dgm:prSet/>
      <dgm:spPr/>
      <dgm:t>
        <a:bodyPr/>
        <a:lstStyle/>
        <a:p>
          <a:endParaRPr lang="en-US"/>
        </a:p>
      </dgm:t>
    </dgm:pt>
    <dgm:pt modelId="{DA0E9470-7D4A-4176-B259-6F54CAA1915E}">
      <dgm:prSet/>
      <dgm:spPr/>
      <dgm:t>
        <a:bodyPr/>
        <a:lstStyle/>
        <a:p>
          <a:pPr>
            <a:defRPr b="1"/>
          </a:pPr>
          <a:r>
            <a:rPr lang="en-US"/>
            <a:t>In the short-term</a:t>
          </a:r>
        </a:p>
      </dgm:t>
    </dgm:pt>
    <dgm:pt modelId="{377F7149-9A72-4190-835F-E2EBD04F0003}" type="parTrans" cxnId="{7F2FD4B2-79EC-45D7-8485-6813644BF051}">
      <dgm:prSet/>
      <dgm:spPr/>
      <dgm:t>
        <a:bodyPr/>
        <a:lstStyle/>
        <a:p>
          <a:endParaRPr lang="en-US"/>
        </a:p>
      </dgm:t>
    </dgm:pt>
    <dgm:pt modelId="{B922F7E9-0000-4553-BC81-A47D7BD97D08}" type="sibTrans" cxnId="{7F2FD4B2-79EC-45D7-8485-6813644BF051}">
      <dgm:prSet/>
      <dgm:spPr/>
      <dgm:t>
        <a:bodyPr/>
        <a:lstStyle/>
        <a:p>
          <a:endParaRPr lang="en-US"/>
        </a:p>
      </dgm:t>
    </dgm:pt>
    <dgm:pt modelId="{2B7A016A-3F55-4661-AA79-31B02BF8337B}">
      <dgm:prSet/>
      <dgm:spPr/>
      <dgm:t>
        <a:bodyPr/>
        <a:lstStyle/>
        <a:p>
          <a:r>
            <a:rPr lang="en-US" baseline="0"/>
            <a:t>Take a walk</a:t>
          </a:r>
          <a:endParaRPr lang="en-US"/>
        </a:p>
      </dgm:t>
    </dgm:pt>
    <dgm:pt modelId="{A3DD23E1-A687-4F4B-B62F-6759C7B4DC68}" type="parTrans" cxnId="{6C6D1236-678C-4C73-9561-70FB0681FD1C}">
      <dgm:prSet/>
      <dgm:spPr/>
      <dgm:t>
        <a:bodyPr/>
        <a:lstStyle/>
        <a:p>
          <a:endParaRPr lang="en-US"/>
        </a:p>
      </dgm:t>
    </dgm:pt>
    <dgm:pt modelId="{0E2D255F-2901-4EC3-BA3C-32704D8DF843}" type="sibTrans" cxnId="{6C6D1236-678C-4C73-9561-70FB0681FD1C}">
      <dgm:prSet/>
      <dgm:spPr/>
      <dgm:t>
        <a:bodyPr/>
        <a:lstStyle/>
        <a:p>
          <a:endParaRPr lang="en-US"/>
        </a:p>
      </dgm:t>
    </dgm:pt>
    <dgm:pt modelId="{7AA01F5C-30F9-4FE7-9B22-92D727CE37CD}">
      <dgm:prSet/>
      <dgm:spPr/>
      <dgm:t>
        <a:bodyPr/>
        <a:lstStyle/>
        <a:p>
          <a:r>
            <a:rPr lang="en-US" baseline="0"/>
            <a:t>Take a break</a:t>
          </a:r>
          <a:endParaRPr lang="en-US"/>
        </a:p>
      </dgm:t>
    </dgm:pt>
    <dgm:pt modelId="{5EA4CD57-D309-444B-9511-597515C866B9}" type="parTrans" cxnId="{9B29C78A-8FBE-432F-A58F-B8FC9764D262}">
      <dgm:prSet/>
      <dgm:spPr/>
      <dgm:t>
        <a:bodyPr/>
        <a:lstStyle/>
        <a:p>
          <a:endParaRPr lang="en-US"/>
        </a:p>
      </dgm:t>
    </dgm:pt>
    <dgm:pt modelId="{E6A579D7-277D-4EDF-B31E-B56E5B116862}" type="sibTrans" cxnId="{9B29C78A-8FBE-432F-A58F-B8FC9764D262}">
      <dgm:prSet/>
      <dgm:spPr/>
      <dgm:t>
        <a:bodyPr/>
        <a:lstStyle/>
        <a:p>
          <a:endParaRPr lang="en-US"/>
        </a:p>
      </dgm:t>
    </dgm:pt>
    <dgm:pt modelId="{9D4381A0-71B4-434E-A1A5-107E4656724D}">
      <dgm:prSet/>
      <dgm:spPr/>
      <dgm:t>
        <a:bodyPr/>
        <a:lstStyle/>
        <a:p>
          <a:r>
            <a:rPr lang="en-US" baseline="0"/>
            <a:t>Get a hug</a:t>
          </a:r>
          <a:endParaRPr lang="en-US"/>
        </a:p>
      </dgm:t>
    </dgm:pt>
    <dgm:pt modelId="{55F13EAA-3388-47AE-B53D-9660F80CD6FA}" type="parTrans" cxnId="{471F87A5-BD97-4AB8-86BA-17E6ABA996BC}">
      <dgm:prSet/>
      <dgm:spPr/>
      <dgm:t>
        <a:bodyPr/>
        <a:lstStyle/>
        <a:p>
          <a:endParaRPr lang="en-US"/>
        </a:p>
      </dgm:t>
    </dgm:pt>
    <dgm:pt modelId="{0E436DA5-3B4F-4C47-98D2-3DE8D3AA0203}" type="sibTrans" cxnId="{471F87A5-BD97-4AB8-86BA-17E6ABA996BC}">
      <dgm:prSet/>
      <dgm:spPr/>
      <dgm:t>
        <a:bodyPr/>
        <a:lstStyle/>
        <a:p>
          <a:endParaRPr lang="en-US"/>
        </a:p>
      </dgm:t>
    </dgm:pt>
    <dgm:pt modelId="{C95782D0-6B6B-474F-ADFD-796467E58CBF}">
      <dgm:prSet/>
      <dgm:spPr/>
      <dgm:t>
        <a:bodyPr/>
        <a:lstStyle/>
        <a:p>
          <a:pPr>
            <a:defRPr b="1"/>
          </a:pPr>
          <a:r>
            <a:rPr lang="en-US"/>
            <a:t>Home</a:t>
          </a:r>
        </a:p>
      </dgm:t>
    </dgm:pt>
    <dgm:pt modelId="{D1FDD753-6652-4349-87CF-91A9EBC9CCC5}" type="parTrans" cxnId="{A475C59D-E56E-4F85-8F79-8DE186CB2BE9}">
      <dgm:prSet/>
      <dgm:spPr/>
      <dgm:t>
        <a:bodyPr/>
        <a:lstStyle/>
        <a:p>
          <a:endParaRPr lang="en-US"/>
        </a:p>
      </dgm:t>
    </dgm:pt>
    <dgm:pt modelId="{C6377D51-CBAB-4937-9509-E978E287104B}" type="sibTrans" cxnId="{A475C59D-E56E-4F85-8F79-8DE186CB2BE9}">
      <dgm:prSet/>
      <dgm:spPr/>
      <dgm:t>
        <a:bodyPr/>
        <a:lstStyle/>
        <a:p>
          <a:endParaRPr lang="en-US"/>
        </a:p>
      </dgm:t>
    </dgm:pt>
    <dgm:pt modelId="{9FB35AC7-1933-44D8-A722-946131D26BB4}">
      <dgm:prSet/>
      <dgm:spPr/>
      <dgm:t>
        <a:bodyPr/>
        <a:lstStyle/>
        <a:p>
          <a:r>
            <a:rPr lang="en-US" baseline="0"/>
            <a:t>Express yourself</a:t>
          </a:r>
          <a:endParaRPr lang="en-US"/>
        </a:p>
      </dgm:t>
    </dgm:pt>
    <dgm:pt modelId="{3A6BDAD6-9A6C-4EF1-AD22-195189D86E5D}" type="parTrans" cxnId="{AE89BF82-71D5-4080-B06E-F7DCF591A693}">
      <dgm:prSet/>
      <dgm:spPr/>
      <dgm:t>
        <a:bodyPr/>
        <a:lstStyle/>
        <a:p>
          <a:endParaRPr lang="en-US"/>
        </a:p>
      </dgm:t>
    </dgm:pt>
    <dgm:pt modelId="{46526CD2-3194-4EA2-9851-CB19760645DB}" type="sibTrans" cxnId="{AE89BF82-71D5-4080-B06E-F7DCF591A693}">
      <dgm:prSet/>
      <dgm:spPr/>
      <dgm:t>
        <a:bodyPr/>
        <a:lstStyle/>
        <a:p>
          <a:endParaRPr lang="en-US"/>
        </a:p>
      </dgm:t>
    </dgm:pt>
    <dgm:pt modelId="{0306FB19-91F8-465C-A45D-FE9C2EDECEF6}">
      <dgm:prSet/>
      <dgm:spPr/>
      <dgm:t>
        <a:bodyPr/>
        <a:lstStyle/>
        <a:p>
          <a:r>
            <a:rPr lang="en-US" baseline="0"/>
            <a:t>Take action</a:t>
          </a:r>
          <a:endParaRPr lang="en-US"/>
        </a:p>
      </dgm:t>
    </dgm:pt>
    <dgm:pt modelId="{7F82D14D-C835-4BC2-A491-13A2871DA17B}" type="parTrans" cxnId="{FC95FF58-E46D-442D-8770-F9778468D49F}">
      <dgm:prSet/>
      <dgm:spPr/>
      <dgm:t>
        <a:bodyPr/>
        <a:lstStyle/>
        <a:p>
          <a:endParaRPr lang="en-US"/>
        </a:p>
      </dgm:t>
    </dgm:pt>
    <dgm:pt modelId="{A1E43469-61C3-45DC-AA1B-61D0EDA59263}" type="sibTrans" cxnId="{FC95FF58-E46D-442D-8770-F9778468D49F}">
      <dgm:prSet/>
      <dgm:spPr/>
      <dgm:t>
        <a:bodyPr/>
        <a:lstStyle/>
        <a:p>
          <a:endParaRPr lang="en-US"/>
        </a:p>
      </dgm:t>
    </dgm:pt>
    <dgm:pt modelId="{2192DEBF-14B8-4427-89DB-8999FB4E5045}">
      <dgm:prSet/>
      <dgm:spPr/>
      <dgm:t>
        <a:bodyPr/>
        <a:lstStyle/>
        <a:p>
          <a:r>
            <a:rPr lang="en-US" baseline="0"/>
            <a:t>Get organised</a:t>
          </a:r>
          <a:endParaRPr lang="en-US"/>
        </a:p>
      </dgm:t>
    </dgm:pt>
    <dgm:pt modelId="{B7DD42A6-4668-4E04-BC62-949EEB83819A}" type="parTrans" cxnId="{DC0D557D-C96A-4CDA-8ACC-3E96D5FF85C9}">
      <dgm:prSet/>
      <dgm:spPr/>
      <dgm:t>
        <a:bodyPr/>
        <a:lstStyle/>
        <a:p>
          <a:endParaRPr lang="en-US"/>
        </a:p>
      </dgm:t>
    </dgm:pt>
    <dgm:pt modelId="{A7ED86FC-5E3F-4E95-BC0A-BA408C96C02D}" type="sibTrans" cxnId="{DC0D557D-C96A-4CDA-8ACC-3E96D5FF85C9}">
      <dgm:prSet/>
      <dgm:spPr/>
      <dgm:t>
        <a:bodyPr/>
        <a:lstStyle/>
        <a:p>
          <a:endParaRPr lang="en-US"/>
        </a:p>
      </dgm:t>
    </dgm:pt>
    <dgm:pt modelId="{A734C7DA-AE79-4FAA-9D26-E126B80D6D10}">
      <dgm:prSet/>
      <dgm:spPr/>
      <dgm:t>
        <a:bodyPr/>
        <a:lstStyle/>
        <a:p>
          <a:r>
            <a:rPr lang="en-US" baseline="0"/>
            <a:t>Create your own space</a:t>
          </a:r>
          <a:endParaRPr lang="en-US"/>
        </a:p>
      </dgm:t>
    </dgm:pt>
    <dgm:pt modelId="{67F2ED78-A990-43D9-8BF9-7BAAA8DF4970}" type="parTrans" cxnId="{3F1CD1DE-25B7-4319-9C97-0D0E8B8A3DD2}">
      <dgm:prSet/>
      <dgm:spPr/>
      <dgm:t>
        <a:bodyPr/>
        <a:lstStyle/>
        <a:p>
          <a:endParaRPr lang="en-US"/>
        </a:p>
      </dgm:t>
    </dgm:pt>
    <dgm:pt modelId="{EA9126BE-3B10-4D19-8FD8-7BD2CC5D2812}" type="sibTrans" cxnId="{3F1CD1DE-25B7-4319-9C97-0D0E8B8A3DD2}">
      <dgm:prSet/>
      <dgm:spPr/>
      <dgm:t>
        <a:bodyPr/>
        <a:lstStyle/>
        <a:p>
          <a:endParaRPr lang="en-US"/>
        </a:p>
      </dgm:t>
    </dgm:pt>
    <dgm:pt modelId="{8C1BBDAA-7D23-4F95-AE7F-425BCDE8EA8B}">
      <dgm:prSet/>
      <dgm:spPr/>
      <dgm:t>
        <a:bodyPr/>
        <a:lstStyle/>
        <a:p>
          <a:pPr>
            <a:defRPr b="1"/>
          </a:pPr>
          <a:r>
            <a:rPr lang="en-US"/>
            <a:t>Work</a:t>
          </a:r>
        </a:p>
      </dgm:t>
    </dgm:pt>
    <dgm:pt modelId="{4878F586-1507-4278-8016-1C8F32F6C79B}" type="parTrans" cxnId="{12B2BC47-5676-4748-8898-AE5D8670E861}">
      <dgm:prSet/>
      <dgm:spPr/>
      <dgm:t>
        <a:bodyPr/>
        <a:lstStyle/>
        <a:p>
          <a:endParaRPr lang="en-US"/>
        </a:p>
      </dgm:t>
    </dgm:pt>
    <dgm:pt modelId="{30577923-64D0-48E9-B24A-24BD1827008E}" type="sibTrans" cxnId="{12B2BC47-5676-4748-8898-AE5D8670E861}">
      <dgm:prSet/>
      <dgm:spPr/>
      <dgm:t>
        <a:bodyPr/>
        <a:lstStyle/>
        <a:p>
          <a:endParaRPr lang="en-US"/>
        </a:p>
      </dgm:t>
    </dgm:pt>
    <dgm:pt modelId="{89F8008E-6B66-484D-8B6B-1EBF505CBC98}">
      <dgm:prSet/>
      <dgm:spPr/>
      <dgm:t>
        <a:bodyPr/>
        <a:lstStyle/>
        <a:p>
          <a:r>
            <a:rPr lang="en-US" baseline="0"/>
            <a:t>Understand the expectations</a:t>
          </a:r>
          <a:endParaRPr lang="en-US"/>
        </a:p>
      </dgm:t>
    </dgm:pt>
    <dgm:pt modelId="{AF0B52AC-01E7-4BB4-B1FE-4DEF78E58947}" type="parTrans" cxnId="{1C337AD4-1D31-4774-985B-E569E7429756}">
      <dgm:prSet/>
      <dgm:spPr/>
      <dgm:t>
        <a:bodyPr/>
        <a:lstStyle/>
        <a:p>
          <a:endParaRPr lang="en-US"/>
        </a:p>
      </dgm:t>
    </dgm:pt>
    <dgm:pt modelId="{7C1BBA45-E520-4544-91A0-9AB7A702E8F3}" type="sibTrans" cxnId="{1C337AD4-1D31-4774-985B-E569E7429756}">
      <dgm:prSet/>
      <dgm:spPr/>
      <dgm:t>
        <a:bodyPr/>
        <a:lstStyle/>
        <a:p>
          <a:endParaRPr lang="en-US"/>
        </a:p>
      </dgm:t>
    </dgm:pt>
    <dgm:pt modelId="{A605D4BB-87FA-416A-A50A-C8D94C05433E}">
      <dgm:prSet/>
      <dgm:spPr/>
      <dgm:t>
        <a:bodyPr/>
        <a:lstStyle/>
        <a:p>
          <a:r>
            <a:rPr lang="en-US" baseline="0"/>
            <a:t>Avoid multitasking</a:t>
          </a:r>
          <a:endParaRPr lang="en-US"/>
        </a:p>
      </dgm:t>
    </dgm:pt>
    <dgm:pt modelId="{63B577C9-6462-4C00-AF42-D239D4089089}" type="parTrans" cxnId="{95C1295B-D95F-4A5D-B219-A279D5DA277C}">
      <dgm:prSet/>
      <dgm:spPr/>
      <dgm:t>
        <a:bodyPr/>
        <a:lstStyle/>
        <a:p>
          <a:endParaRPr lang="en-US"/>
        </a:p>
      </dgm:t>
    </dgm:pt>
    <dgm:pt modelId="{9F7B6A1E-0FA5-4EB2-BBAD-FF6A44830B14}" type="sibTrans" cxnId="{95C1295B-D95F-4A5D-B219-A279D5DA277C}">
      <dgm:prSet/>
      <dgm:spPr/>
      <dgm:t>
        <a:bodyPr/>
        <a:lstStyle/>
        <a:p>
          <a:endParaRPr lang="en-US"/>
        </a:p>
      </dgm:t>
    </dgm:pt>
    <dgm:pt modelId="{7A8F58FE-9CFF-47F7-AB71-03AA58422AFE}">
      <dgm:prSet/>
      <dgm:spPr/>
      <dgm:t>
        <a:bodyPr/>
        <a:lstStyle/>
        <a:p>
          <a:r>
            <a:rPr lang="en-US" baseline="0"/>
            <a:t>Minimise conflict</a:t>
          </a:r>
          <a:endParaRPr lang="en-US"/>
        </a:p>
      </dgm:t>
    </dgm:pt>
    <dgm:pt modelId="{AB7A60FC-521F-4B6C-9067-EB3B3456AACE}" type="parTrans" cxnId="{8CB0585F-57ED-4FCE-927C-F74E8AB5C64F}">
      <dgm:prSet/>
      <dgm:spPr/>
      <dgm:t>
        <a:bodyPr/>
        <a:lstStyle/>
        <a:p>
          <a:endParaRPr lang="en-US"/>
        </a:p>
      </dgm:t>
    </dgm:pt>
    <dgm:pt modelId="{BE96BBA0-F0E5-4F0C-96CD-CE024B94BA27}" type="sibTrans" cxnId="{8CB0585F-57ED-4FCE-927C-F74E8AB5C64F}">
      <dgm:prSet/>
      <dgm:spPr/>
      <dgm:t>
        <a:bodyPr/>
        <a:lstStyle/>
        <a:p>
          <a:endParaRPr lang="en-US"/>
        </a:p>
      </dgm:t>
    </dgm:pt>
    <dgm:pt modelId="{76FA3B9C-890A-4BC2-B866-C55CB69A5992}">
      <dgm:prSet/>
      <dgm:spPr/>
      <dgm:t>
        <a:bodyPr/>
        <a:lstStyle/>
        <a:p>
          <a:r>
            <a:rPr lang="en-US" baseline="0"/>
            <a:t>Get comfortable</a:t>
          </a:r>
          <a:endParaRPr lang="en-US"/>
        </a:p>
      </dgm:t>
    </dgm:pt>
    <dgm:pt modelId="{8FAAA6E3-70AF-4764-B5AA-36B8C827BA99}" type="parTrans" cxnId="{00B24F86-411E-443E-AB71-58B5FBB4C661}">
      <dgm:prSet/>
      <dgm:spPr/>
      <dgm:t>
        <a:bodyPr/>
        <a:lstStyle/>
        <a:p>
          <a:endParaRPr lang="en-US"/>
        </a:p>
      </dgm:t>
    </dgm:pt>
    <dgm:pt modelId="{50D337C8-9346-444B-B800-5488D2C38002}" type="sibTrans" cxnId="{00B24F86-411E-443E-AB71-58B5FBB4C661}">
      <dgm:prSet/>
      <dgm:spPr/>
      <dgm:t>
        <a:bodyPr/>
        <a:lstStyle/>
        <a:p>
          <a:endParaRPr lang="en-US"/>
        </a:p>
      </dgm:t>
    </dgm:pt>
    <dgm:pt modelId="{37DF9FCB-8DB3-4FEF-874C-3602BA26AE6A}">
      <dgm:prSet/>
      <dgm:spPr/>
      <dgm:t>
        <a:bodyPr/>
        <a:lstStyle/>
        <a:p>
          <a:pPr>
            <a:defRPr b="1"/>
          </a:pPr>
          <a:r>
            <a:rPr lang="en-US"/>
            <a:t>Relationships</a:t>
          </a:r>
        </a:p>
      </dgm:t>
    </dgm:pt>
    <dgm:pt modelId="{3F4A68BC-10F6-47D2-8B61-B382FFAF771C}" type="parTrans" cxnId="{5B51B1C0-0DAC-495B-A6E3-1D3AE4348948}">
      <dgm:prSet/>
      <dgm:spPr/>
      <dgm:t>
        <a:bodyPr/>
        <a:lstStyle/>
        <a:p>
          <a:endParaRPr lang="en-US"/>
        </a:p>
      </dgm:t>
    </dgm:pt>
    <dgm:pt modelId="{B9B33355-350E-43A7-976E-20B838B25149}" type="sibTrans" cxnId="{5B51B1C0-0DAC-495B-A6E3-1D3AE4348948}">
      <dgm:prSet/>
      <dgm:spPr/>
      <dgm:t>
        <a:bodyPr/>
        <a:lstStyle/>
        <a:p>
          <a:endParaRPr lang="en-US"/>
        </a:p>
      </dgm:t>
    </dgm:pt>
    <dgm:pt modelId="{52451A3B-331C-42FA-99F3-74E8FDD02489}">
      <dgm:prSet/>
      <dgm:spPr/>
      <dgm:t>
        <a:bodyPr/>
        <a:lstStyle/>
        <a:p>
          <a:r>
            <a:rPr lang="en-US" baseline="0"/>
            <a:t>Remove external stressors</a:t>
          </a:r>
          <a:endParaRPr lang="en-US"/>
        </a:p>
      </dgm:t>
    </dgm:pt>
    <dgm:pt modelId="{E3C18612-0B0E-411D-A83C-078C58542A75}" type="parTrans" cxnId="{A5FCFE02-1246-458A-9696-4F104605FFF1}">
      <dgm:prSet/>
      <dgm:spPr/>
      <dgm:t>
        <a:bodyPr/>
        <a:lstStyle/>
        <a:p>
          <a:endParaRPr lang="en-US"/>
        </a:p>
      </dgm:t>
    </dgm:pt>
    <dgm:pt modelId="{40AAFB12-6F85-4263-A627-B1DE2887301A}" type="sibTrans" cxnId="{A5FCFE02-1246-458A-9696-4F104605FFF1}">
      <dgm:prSet/>
      <dgm:spPr/>
      <dgm:t>
        <a:bodyPr/>
        <a:lstStyle/>
        <a:p>
          <a:endParaRPr lang="en-US"/>
        </a:p>
      </dgm:t>
    </dgm:pt>
    <dgm:pt modelId="{80E617D5-BCC0-4DDE-9969-9DEAFFCF3B00}">
      <dgm:prSet/>
      <dgm:spPr/>
      <dgm:t>
        <a:bodyPr/>
        <a:lstStyle/>
        <a:p>
          <a:r>
            <a:rPr lang="en-US" baseline="0"/>
            <a:t>Get to the root of the problem</a:t>
          </a:r>
          <a:endParaRPr lang="en-US"/>
        </a:p>
      </dgm:t>
    </dgm:pt>
    <dgm:pt modelId="{6BAC002A-9F7C-402B-9C42-6E209CC0EDA9}" type="parTrans" cxnId="{45F08D6A-C96C-4F79-9B52-171064C60886}">
      <dgm:prSet/>
      <dgm:spPr/>
      <dgm:t>
        <a:bodyPr/>
        <a:lstStyle/>
        <a:p>
          <a:endParaRPr lang="en-US"/>
        </a:p>
      </dgm:t>
    </dgm:pt>
    <dgm:pt modelId="{FBFF57FA-49C3-4C08-BB33-EDEE5DCAB2C6}" type="sibTrans" cxnId="{45F08D6A-C96C-4F79-9B52-171064C60886}">
      <dgm:prSet/>
      <dgm:spPr/>
      <dgm:t>
        <a:bodyPr/>
        <a:lstStyle/>
        <a:p>
          <a:endParaRPr lang="en-US"/>
        </a:p>
      </dgm:t>
    </dgm:pt>
    <dgm:pt modelId="{5F2B3C07-7D5A-428F-BA92-3E8ABE97850D}">
      <dgm:prSet/>
      <dgm:spPr/>
      <dgm:t>
        <a:bodyPr/>
        <a:lstStyle/>
        <a:p>
          <a:r>
            <a:rPr lang="en-US" baseline="0"/>
            <a:t>Save time for yourself</a:t>
          </a:r>
          <a:endParaRPr lang="en-US"/>
        </a:p>
      </dgm:t>
    </dgm:pt>
    <dgm:pt modelId="{453DFB9A-BF9C-4438-9A9D-87683AC09DC7}" type="parTrans" cxnId="{C6840C56-91A3-410C-BFF7-785BB281C0BE}">
      <dgm:prSet/>
      <dgm:spPr/>
      <dgm:t>
        <a:bodyPr/>
        <a:lstStyle/>
        <a:p>
          <a:endParaRPr lang="en-US"/>
        </a:p>
      </dgm:t>
    </dgm:pt>
    <dgm:pt modelId="{97FB0BAD-3434-4BD4-A851-5D664B438587}" type="sibTrans" cxnId="{C6840C56-91A3-410C-BFF7-785BB281C0BE}">
      <dgm:prSet/>
      <dgm:spPr/>
      <dgm:t>
        <a:bodyPr/>
        <a:lstStyle/>
        <a:p>
          <a:endParaRPr lang="en-US"/>
        </a:p>
      </dgm:t>
    </dgm:pt>
    <dgm:pt modelId="{C006BA7A-0C8C-4056-A3FB-8093082CFB15}">
      <dgm:prSet/>
      <dgm:spPr/>
      <dgm:t>
        <a:bodyPr/>
        <a:lstStyle/>
        <a:p>
          <a:r>
            <a:rPr lang="en-US" baseline="0"/>
            <a:t>Improve your communication skills</a:t>
          </a:r>
          <a:endParaRPr lang="en-US"/>
        </a:p>
      </dgm:t>
    </dgm:pt>
    <dgm:pt modelId="{7CB322DE-0ACA-4E51-9B77-50FB2D0A91A0}" type="parTrans" cxnId="{6A725FA8-3BD1-4FAA-AD0B-F0911FC1169E}">
      <dgm:prSet/>
      <dgm:spPr/>
      <dgm:t>
        <a:bodyPr/>
        <a:lstStyle/>
        <a:p>
          <a:endParaRPr lang="en-US"/>
        </a:p>
      </dgm:t>
    </dgm:pt>
    <dgm:pt modelId="{93B8BD2D-02AE-4B8E-9AF5-58AAD0A89F5E}" type="sibTrans" cxnId="{6A725FA8-3BD1-4FAA-AD0B-F0911FC1169E}">
      <dgm:prSet/>
      <dgm:spPr/>
      <dgm:t>
        <a:bodyPr/>
        <a:lstStyle/>
        <a:p>
          <a:endParaRPr lang="en-US"/>
        </a:p>
      </dgm:t>
    </dgm:pt>
    <dgm:pt modelId="{849E966D-F2F6-4024-93C1-D532366C3EA8}" type="pres">
      <dgm:prSet presAssocID="{D8484C2C-2A28-438F-A497-090910400504}" presName="root" presStyleCnt="0">
        <dgm:presLayoutVars>
          <dgm:dir/>
          <dgm:resizeHandles val="exact"/>
        </dgm:presLayoutVars>
      </dgm:prSet>
      <dgm:spPr/>
    </dgm:pt>
    <dgm:pt modelId="{36C133A8-2910-4CB1-9299-2E52911DA18D}" type="pres">
      <dgm:prSet presAssocID="{093F690E-9703-4159-9AF2-A2C258DC0666}" presName="compNode" presStyleCnt="0"/>
      <dgm:spPr/>
    </dgm:pt>
    <dgm:pt modelId="{4F365F16-74B8-4DE8-BC1E-45A396BC25A6}" type="pres">
      <dgm:prSet presAssocID="{093F690E-9703-4159-9AF2-A2C258DC066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umbbell"/>
        </a:ext>
      </dgm:extLst>
    </dgm:pt>
    <dgm:pt modelId="{AD3DA23C-F8FC-4E4F-9362-3CF1B6A1D7F4}" type="pres">
      <dgm:prSet presAssocID="{093F690E-9703-4159-9AF2-A2C258DC0666}" presName="iconSpace" presStyleCnt="0"/>
      <dgm:spPr/>
    </dgm:pt>
    <dgm:pt modelId="{0FC23DE0-A50B-4FAA-87A0-95CDBED1E979}" type="pres">
      <dgm:prSet presAssocID="{093F690E-9703-4159-9AF2-A2C258DC0666}" presName="parTx" presStyleLbl="revTx" presStyleIdx="0" presStyleCnt="10">
        <dgm:presLayoutVars>
          <dgm:chMax val="0"/>
          <dgm:chPref val="0"/>
        </dgm:presLayoutVars>
      </dgm:prSet>
      <dgm:spPr/>
    </dgm:pt>
    <dgm:pt modelId="{61AFB3CC-1D3B-44B2-A918-16C49B22EF72}" type="pres">
      <dgm:prSet presAssocID="{093F690E-9703-4159-9AF2-A2C258DC0666}" presName="txSpace" presStyleCnt="0"/>
      <dgm:spPr/>
    </dgm:pt>
    <dgm:pt modelId="{2A495D96-4BBC-4878-B659-5B2094BEF3B4}" type="pres">
      <dgm:prSet presAssocID="{093F690E-9703-4159-9AF2-A2C258DC0666}" presName="desTx" presStyleLbl="revTx" presStyleIdx="1" presStyleCnt="10">
        <dgm:presLayoutVars/>
      </dgm:prSet>
      <dgm:spPr/>
    </dgm:pt>
    <dgm:pt modelId="{082B6946-D411-423F-8285-110E923AFDCC}" type="pres">
      <dgm:prSet presAssocID="{BEF89FC8-0823-496F-BB56-C1470AA93F7A}" presName="sibTrans" presStyleCnt="0"/>
      <dgm:spPr/>
    </dgm:pt>
    <dgm:pt modelId="{D3184E22-E979-4D4B-8329-7C159B38F078}" type="pres">
      <dgm:prSet presAssocID="{DA0E9470-7D4A-4176-B259-6F54CAA1915E}" presName="compNode" presStyleCnt="0"/>
      <dgm:spPr/>
    </dgm:pt>
    <dgm:pt modelId="{42788158-E34B-4601-A643-E9778C8A2575}" type="pres">
      <dgm:prSet presAssocID="{DA0E9470-7D4A-4176-B259-6F54CAA1915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å"/>
        </a:ext>
      </dgm:extLst>
    </dgm:pt>
    <dgm:pt modelId="{3C5CAE1C-D1D1-4C84-90A3-4306379D076A}" type="pres">
      <dgm:prSet presAssocID="{DA0E9470-7D4A-4176-B259-6F54CAA1915E}" presName="iconSpace" presStyleCnt="0"/>
      <dgm:spPr/>
    </dgm:pt>
    <dgm:pt modelId="{9C8DD0D9-F45F-47D2-AFDA-AC109CE5828C}" type="pres">
      <dgm:prSet presAssocID="{DA0E9470-7D4A-4176-B259-6F54CAA1915E}" presName="parTx" presStyleLbl="revTx" presStyleIdx="2" presStyleCnt="10">
        <dgm:presLayoutVars>
          <dgm:chMax val="0"/>
          <dgm:chPref val="0"/>
        </dgm:presLayoutVars>
      </dgm:prSet>
      <dgm:spPr/>
    </dgm:pt>
    <dgm:pt modelId="{B24123AB-1CC3-421D-AB1E-041A51707F04}" type="pres">
      <dgm:prSet presAssocID="{DA0E9470-7D4A-4176-B259-6F54CAA1915E}" presName="txSpace" presStyleCnt="0"/>
      <dgm:spPr/>
    </dgm:pt>
    <dgm:pt modelId="{C49C8711-6179-4C9A-8F3B-AFCE3DBE3CE7}" type="pres">
      <dgm:prSet presAssocID="{DA0E9470-7D4A-4176-B259-6F54CAA1915E}" presName="desTx" presStyleLbl="revTx" presStyleIdx="3" presStyleCnt="10">
        <dgm:presLayoutVars/>
      </dgm:prSet>
      <dgm:spPr/>
    </dgm:pt>
    <dgm:pt modelId="{FFBAB0D7-4085-4CFF-A284-DFB659C77D62}" type="pres">
      <dgm:prSet presAssocID="{B922F7E9-0000-4553-BC81-A47D7BD97D08}" presName="sibTrans" presStyleCnt="0"/>
      <dgm:spPr/>
    </dgm:pt>
    <dgm:pt modelId="{2EABCD78-5899-460E-BE9B-952CA4E0BDDE}" type="pres">
      <dgm:prSet presAssocID="{C95782D0-6B6B-474F-ADFD-796467E58CBF}" presName="compNode" presStyleCnt="0"/>
      <dgm:spPr/>
    </dgm:pt>
    <dgm:pt modelId="{0EDA7FF4-AE75-4858-A39A-DF3BBAB45A33}" type="pres">
      <dgm:prSet presAssocID="{C95782D0-6B6B-474F-ADFD-796467E58CB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Hem1 med hel fyllning"/>
        </a:ext>
      </dgm:extLst>
    </dgm:pt>
    <dgm:pt modelId="{46A5ADDF-C057-4786-A5A7-7EE8C3771A99}" type="pres">
      <dgm:prSet presAssocID="{C95782D0-6B6B-474F-ADFD-796467E58CBF}" presName="iconSpace" presStyleCnt="0"/>
      <dgm:spPr/>
    </dgm:pt>
    <dgm:pt modelId="{F6AC0144-4B0E-453E-84A4-9039559EF2A0}" type="pres">
      <dgm:prSet presAssocID="{C95782D0-6B6B-474F-ADFD-796467E58CBF}" presName="parTx" presStyleLbl="revTx" presStyleIdx="4" presStyleCnt="10">
        <dgm:presLayoutVars>
          <dgm:chMax val="0"/>
          <dgm:chPref val="0"/>
        </dgm:presLayoutVars>
      </dgm:prSet>
      <dgm:spPr/>
    </dgm:pt>
    <dgm:pt modelId="{C33F438E-75BE-445A-8C08-D9FF6FFD94F3}" type="pres">
      <dgm:prSet presAssocID="{C95782D0-6B6B-474F-ADFD-796467E58CBF}" presName="txSpace" presStyleCnt="0"/>
      <dgm:spPr/>
    </dgm:pt>
    <dgm:pt modelId="{290C766D-AAA2-427E-BFBA-7F44108BA449}" type="pres">
      <dgm:prSet presAssocID="{C95782D0-6B6B-474F-ADFD-796467E58CBF}" presName="desTx" presStyleLbl="revTx" presStyleIdx="5" presStyleCnt="10">
        <dgm:presLayoutVars/>
      </dgm:prSet>
      <dgm:spPr/>
    </dgm:pt>
    <dgm:pt modelId="{8C476F31-C722-44AC-86B3-0F2F351334B9}" type="pres">
      <dgm:prSet presAssocID="{C6377D51-CBAB-4937-9509-E978E287104B}" presName="sibTrans" presStyleCnt="0"/>
      <dgm:spPr/>
    </dgm:pt>
    <dgm:pt modelId="{1EDF36E9-2C27-4318-B95C-AAB13F4FF927}" type="pres">
      <dgm:prSet presAssocID="{8C1BBDAA-7D23-4F95-AE7F-425BCDE8EA8B}" presName="compNode" presStyleCnt="0"/>
      <dgm:spPr/>
    </dgm:pt>
    <dgm:pt modelId="{331CFAF5-AF31-4570-911A-2B83E4D14ACE}" type="pres">
      <dgm:prSet presAssocID="{8C1BBDAA-7D23-4F95-AE7F-425BCDE8EA8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1B7B8E3F-5829-4D7C-98AF-B416EF90402F}" type="pres">
      <dgm:prSet presAssocID="{8C1BBDAA-7D23-4F95-AE7F-425BCDE8EA8B}" presName="iconSpace" presStyleCnt="0"/>
      <dgm:spPr/>
    </dgm:pt>
    <dgm:pt modelId="{95D7ABF0-9036-46FD-A411-808716E76BD6}" type="pres">
      <dgm:prSet presAssocID="{8C1BBDAA-7D23-4F95-AE7F-425BCDE8EA8B}" presName="parTx" presStyleLbl="revTx" presStyleIdx="6" presStyleCnt="10">
        <dgm:presLayoutVars>
          <dgm:chMax val="0"/>
          <dgm:chPref val="0"/>
        </dgm:presLayoutVars>
      </dgm:prSet>
      <dgm:spPr/>
    </dgm:pt>
    <dgm:pt modelId="{1E19FB99-C15D-44AD-BB74-5B34496F4740}" type="pres">
      <dgm:prSet presAssocID="{8C1BBDAA-7D23-4F95-AE7F-425BCDE8EA8B}" presName="txSpace" presStyleCnt="0"/>
      <dgm:spPr/>
    </dgm:pt>
    <dgm:pt modelId="{A1119391-25E3-46C5-B994-3029B106A53A}" type="pres">
      <dgm:prSet presAssocID="{8C1BBDAA-7D23-4F95-AE7F-425BCDE8EA8B}" presName="desTx" presStyleLbl="revTx" presStyleIdx="7" presStyleCnt="10">
        <dgm:presLayoutVars/>
      </dgm:prSet>
      <dgm:spPr/>
    </dgm:pt>
    <dgm:pt modelId="{5EDB52B0-C03C-446B-A1DD-9EF70B4FDE08}" type="pres">
      <dgm:prSet presAssocID="{30577923-64D0-48E9-B24A-24BD1827008E}" presName="sibTrans" presStyleCnt="0"/>
      <dgm:spPr/>
    </dgm:pt>
    <dgm:pt modelId="{CDD832B7-6CE5-40FF-97BA-2A533F92EB08}" type="pres">
      <dgm:prSet presAssocID="{37DF9FCB-8DB3-4FEF-874C-3602BA26AE6A}" presName="compNode" presStyleCnt="0"/>
      <dgm:spPr/>
    </dgm:pt>
    <dgm:pt modelId="{F03E2CB5-3748-447F-8A94-E2D912BD857A}" type="pres">
      <dgm:prSet presAssocID="{37DF9FCB-8DB3-4FEF-874C-3602BA26AE6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andskakning"/>
        </a:ext>
      </dgm:extLst>
    </dgm:pt>
    <dgm:pt modelId="{63D439E5-8774-49EF-BE91-55BFA272CEA7}" type="pres">
      <dgm:prSet presAssocID="{37DF9FCB-8DB3-4FEF-874C-3602BA26AE6A}" presName="iconSpace" presStyleCnt="0"/>
      <dgm:spPr/>
    </dgm:pt>
    <dgm:pt modelId="{1AA97D63-F84B-405A-AA9D-B0E6494B1D5A}" type="pres">
      <dgm:prSet presAssocID="{37DF9FCB-8DB3-4FEF-874C-3602BA26AE6A}" presName="parTx" presStyleLbl="revTx" presStyleIdx="8" presStyleCnt="10">
        <dgm:presLayoutVars>
          <dgm:chMax val="0"/>
          <dgm:chPref val="0"/>
        </dgm:presLayoutVars>
      </dgm:prSet>
      <dgm:spPr/>
    </dgm:pt>
    <dgm:pt modelId="{468D20AB-8490-48AF-AECA-0EDE679B0E74}" type="pres">
      <dgm:prSet presAssocID="{37DF9FCB-8DB3-4FEF-874C-3602BA26AE6A}" presName="txSpace" presStyleCnt="0"/>
      <dgm:spPr/>
    </dgm:pt>
    <dgm:pt modelId="{FB79CC3B-5E20-4A19-B6CB-82455F1F5417}" type="pres">
      <dgm:prSet presAssocID="{37DF9FCB-8DB3-4FEF-874C-3602BA26AE6A}" presName="desTx" presStyleLbl="revTx" presStyleIdx="9" presStyleCnt="10">
        <dgm:presLayoutVars/>
      </dgm:prSet>
      <dgm:spPr/>
    </dgm:pt>
  </dgm:ptLst>
  <dgm:cxnLst>
    <dgm:cxn modelId="{A5FCFE02-1246-458A-9696-4F104605FFF1}" srcId="{37DF9FCB-8DB3-4FEF-874C-3602BA26AE6A}" destId="{52451A3B-331C-42FA-99F3-74E8FDD02489}" srcOrd="0" destOrd="0" parTransId="{E3C18612-0B0E-411D-A83C-078C58542A75}" sibTransId="{40AAFB12-6F85-4263-A627-B1DE2887301A}"/>
    <dgm:cxn modelId="{6BA4790D-63C6-4E72-B031-52A2673F7E76}" type="presOf" srcId="{52451A3B-331C-42FA-99F3-74E8FDD02489}" destId="{FB79CC3B-5E20-4A19-B6CB-82455F1F5417}" srcOrd="0" destOrd="0" presId="urn:microsoft.com/office/officeart/2018/5/layout/CenteredIconLabelDescriptionList"/>
    <dgm:cxn modelId="{2596E10F-0FB9-44F4-9269-192109FDAD9C}" type="presOf" srcId="{D8484C2C-2A28-438F-A497-090910400504}" destId="{849E966D-F2F6-4024-93C1-D532366C3EA8}" srcOrd="0" destOrd="0" presId="urn:microsoft.com/office/officeart/2018/5/layout/CenteredIconLabelDescriptionList"/>
    <dgm:cxn modelId="{6AF53524-BB06-42F2-B6F5-CE45FE2F0A6D}" type="presOf" srcId="{A734C7DA-AE79-4FAA-9D26-E126B80D6D10}" destId="{290C766D-AAA2-427E-BFBA-7F44108BA449}" srcOrd="0" destOrd="3" presId="urn:microsoft.com/office/officeart/2018/5/layout/CenteredIconLabelDescriptionList"/>
    <dgm:cxn modelId="{5BCCC628-E053-42F4-BEF2-6FE63CC6AD9F}" type="presOf" srcId="{82B00CE7-5A57-4BDE-B400-412366CCAFAF}" destId="{2A495D96-4BBC-4878-B659-5B2094BEF3B4}" srcOrd="0" destOrd="0" presId="urn:microsoft.com/office/officeart/2018/5/layout/CenteredIconLabelDescriptionList"/>
    <dgm:cxn modelId="{6B46C929-A6B2-4CDE-BD87-70819712561E}" type="presOf" srcId="{9D4381A0-71B4-434E-A1A5-107E4656724D}" destId="{C49C8711-6179-4C9A-8F3B-AFCE3DBE3CE7}" srcOrd="0" destOrd="2" presId="urn:microsoft.com/office/officeart/2018/5/layout/CenteredIconLabelDescriptionList"/>
    <dgm:cxn modelId="{C58A5A2A-B797-43CC-968A-C1ABFD4E1FAC}" type="presOf" srcId="{BA8DD5FA-8F5A-49EC-BF9A-050C0D1409B5}" destId="{2A495D96-4BBC-4878-B659-5B2094BEF3B4}" srcOrd="0" destOrd="1" presId="urn:microsoft.com/office/officeart/2018/5/layout/CenteredIconLabelDescriptionList"/>
    <dgm:cxn modelId="{0AC48F2D-E367-4F96-9FA6-E0FEE283A3EE}" type="presOf" srcId="{C006BA7A-0C8C-4056-A3FB-8093082CFB15}" destId="{FB79CC3B-5E20-4A19-B6CB-82455F1F5417}" srcOrd="0" destOrd="3" presId="urn:microsoft.com/office/officeart/2018/5/layout/CenteredIconLabelDescriptionList"/>
    <dgm:cxn modelId="{6C6D1236-678C-4C73-9561-70FB0681FD1C}" srcId="{DA0E9470-7D4A-4176-B259-6F54CAA1915E}" destId="{2B7A016A-3F55-4661-AA79-31B02BF8337B}" srcOrd="0" destOrd="0" parTransId="{A3DD23E1-A687-4F4B-B62F-6759C7B4DC68}" sibTransId="{0E2D255F-2901-4EC3-BA3C-32704D8DF843}"/>
    <dgm:cxn modelId="{0131633D-1A20-4980-877F-520785B143F4}" type="presOf" srcId="{2192DEBF-14B8-4427-89DB-8999FB4E5045}" destId="{290C766D-AAA2-427E-BFBA-7F44108BA449}" srcOrd="0" destOrd="2" presId="urn:microsoft.com/office/officeart/2018/5/layout/CenteredIconLabelDescriptionList"/>
    <dgm:cxn modelId="{95C1295B-D95F-4A5D-B219-A279D5DA277C}" srcId="{8C1BBDAA-7D23-4F95-AE7F-425BCDE8EA8B}" destId="{A605D4BB-87FA-416A-A50A-C8D94C05433E}" srcOrd="1" destOrd="0" parTransId="{63B577C9-6462-4C00-AF42-D239D4089089}" sibTransId="{9F7B6A1E-0FA5-4EB2-BBAD-FF6A44830B14}"/>
    <dgm:cxn modelId="{8CB0585F-57ED-4FCE-927C-F74E8AB5C64F}" srcId="{8C1BBDAA-7D23-4F95-AE7F-425BCDE8EA8B}" destId="{7A8F58FE-9CFF-47F7-AB71-03AA58422AFE}" srcOrd="2" destOrd="0" parTransId="{AB7A60FC-521F-4B6C-9067-EB3B3456AACE}" sibTransId="{BE96BBA0-F0E5-4F0C-96CD-CE024B94BA27}"/>
    <dgm:cxn modelId="{3B4B3942-63BE-48EB-B30A-4E97D76848CE}" type="presOf" srcId="{89F8008E-6B66-484D-8B6B-1EBF505CBC98}" destId="{A1119391-25E3-46C5-B994-3029B106A53A}" srcOrd="0" destOrd="0" presId="urn:microsoft.com/office/officeart/2018/5/layout/CenteredIconLabelDescriptionList"/>
    <dgm:cxn modelId="{83F44164-7F7F-46A9-9883-BE6EDF04F9A8}" type="presOf" srcId="{80E617D5-BCC0-4DDE-9969-9DEAFFCF3B00}" destId="{FB79CC3B-5E20-4A19-B6CB-82455F1F5417}" srcOrd="0" destOrd="1" presId="urn:microsoft.com/office/officeart/2018/5/layout/CenteredIconLabelDescriptionList"/>
    <dgm:cxn modelId="{95871065-FC79-472F-A1D1-B838A8638458}" type="presOf" srcId="{37DF9FCB-8DB3-4FEF-874C-3602BA26AE6A}" destId="{1AA97D63-F84B-405A-AA9D-B0E6494B1D5A}" srcOrd="0" destOrd="0" presId="urn:microsoft.com/office/officeart/2018/5/layout/CenteredIconLabelDescriptionList"/>
    <dgm:cxn modelId="{6738EF66-02B6-4EE9-A90A-4295892E05A4}" type="presOf" srcId="{2B7A016A-3F55-4661-AA79-31B02BF8337B}" destId="{C49C8711-6179-4C9A-8F3B-AFCE3DBE3CE7}" srcOrd="0" destOrd="0" presId="urn:microsoft.com/office/officeart/2018/5/layout/CenteredIconLabelDescriptionList"/>
    <dgm:cxn modelId="{12B2BC47-5676-4748-8898-AE5D8670E861}" srcId="{D8484C2C-2A28-438F-A497-090910400504}" destId="{8C1BBDAA-7D23-4F95-AE7F-425BCDE8EA8B}" srcOrd="3" destOrd="0" parTransId="{4878F586-1507-4278-8016-1C8F32F6C79B}" sibTransId="{30577923-64D0-48E9-B24A-24BD1827008E}"/>
    <dgm:cxn modelId="{4DED3F4A-79F7-4533-AC7B-EA68129710F7}" srcId="{093F690E-9703-4159-9AF2-A2C258DC0666}" destId="{82B00CE7-5A57-4BDE-B400-412366CCAFAF}" srcOrd="0" destOrd="0" parTransId="{C83225FA-850F-4BF9-860D-15B839C0CE84}" sibTransId="{0BF200BC-CC5D-49F5-ACED-A673C4395621}"/>
    <dgm:cxn modelId="{45F08D6A-C96C-4F79-9B52-171064C60886}" srcId="{37DF9FCB-8DB3-4FEF-874C-3602BA26AE6A}" destId="{80E617D5-BCC0-4DDE-9969-9DEAFFCF3B00}" srcOrd="1" destOrd="0" parTransId="{6BAC002A-9F7C-402B-9C42-6E209CC0EDA9}" sibTransId="{FBFF57FA-49C3-4C08-BB33-EDEE5DCAB2C6}"/>
    <dgm:cxn modelId="{29731A6C-20DE-4021-90F1-904DE2746AC4}" type="presOf" srcId="{C95782D0-6B6B-474F-ADFD-796467E58CBF}" destId="{F6AC0144-4B0E-453E-84A4-9039559EF2A0}" srcOrd="0" destOrd="0" presId="urn:microsoft.com/office/officeart/2018/5/layout/CenteredIconLabelDescriptionList"/>
    <dgm:cxn modelId="{C861A772-04BA-4F13-986A-BA6C43FB213E}" type="presOf" srcId="{A605D4BB-87FA-416A-A50A-C8D94C05433E}" destId="{A1119391-25E3-46C5-B994-3029B106A53A}" srcOrd="0" destOrd="1" presId="urn:microsoft.com/office/officeart/2018/5/layout/CenteredIconLabelDescriptionList"/>
    <dgm:cxn modelId="{AC8D1354-8B14-4120-BD36-581D65A5A2BA}" type="presOf" srcId="{9FB35AC7-1933-44D8-A722-946131D26BB4}" destId="{290C766D-AAA2-427E-BFBA-7F44108BA449}" srcOrd="0" destOrd="0" presId="urn:microsoft.com/office/officeart/2018/5/layout/CenteredIconLabelDescriptionList"/>
    <dgm:cxn modelId="{193A6F74-B630-4D37-9B39-10BC7DD4C805}" type="presOf" srcId="{7AA01F5C-30F9-4FE7-9B22-92D727CE37CD}" destId="{C49C8711-6179-4C9A-8F3B-AFCE3DBE3CE7}" srcOrd="0" destOrd="1" presId="urn:microsoft.com/office/officeart/2018/5/layout/CenteredIconLabelDescriptionList"/>
    <dgm:cxn modelId="{C6840C56-91A3-410C-BFF7-785BB281C0BE}" srcId="{37DF9FCB-8DB3-4FEF-874C-3602BA26AE6A}" destId="{5F2B3C07-7D5A-428F-BA92-3E8ABE97850D}" srcOrd="2" destOrd="0" parTransId="{453DFB9A-BF9C-4438-9A9D-87683AC09DC7}" sibTransId="{97FB0BAD-3434-4BD4-A851-5D664B438587}"/>
    <dgm:cxn modelId="{FC95FF58-E46D-442D-8770-F9778468D49F}" srcId="{C95782D0-6B6B-474F-ADFD-796467E58CBF}" destId="{0306FB19-91F8-465C-A45D-FE9C2EDECEF6}" srcOrd="1" destOrd="0" parTransId="{7F82D14D-C835-4BC2-A491-13A2871DA17B}" sibTransId="{A1E43469-61C3-45DC-AA1B-61D0EDA59263}"/>
    <dgm:cxn modelId="{DC0D557D-C96A-4CDA-8ACC-3E96D5FF85C9}" srcId="{C95782D0-6B6B-474F-ADFD-796467E58CBF}" destId="{2192DEBF-14B8-4427-89DB-8999FB4E5045}" srcOrd="2" destOrd="0" parTransId="{B7DD42A6-4668-4E04-BC62-949EEB83819A}" sibTransId="{A7ED86FC-5E3F-4E95-BC0A-BA408C96C02D}"/>
    <dgm:cxn modelId="{AE89BF82-71D5-4080-B06E-F7DCF591A693}" srcId="{C95782D0-6B6B-474F-ADFD-796467E58CBF}" destId="{9FB35AC7-1933-44D8-A722-946131D26BB4}" srcOrd="0" destOrd="0" parTransId="{3A6BDAD6-9A6C-4EF1-AD22-195189D86E5D}" sibTransId="{46526CD2-3194-4EA2-9851-CB19760645DB}"/>
    <dgm:cxn modelId="{00B24F86-411E-443E-AB71-58B5FBB4C661}" srcId="{8C1BBDAA-7D23-4F95-AE7F-425BCDE8EA8B}" destId="{76FA3B9C-890A-4BC2-B866-C55CB69A5992}" srcOrd="3" destOrd="0" parTransId="{8FAAA6E3-70AF-4764-B5AA-36B8C827BA99}" sibTransId="{50D337C8-9346-444B-B800-5488D2C38002}"/>
    <dgm:cxn modelId="{9B29C78A-8FBE-432F-A58F-B8FC9764D262}" srcId="{DA0E9470-7D4A-4176-B259-6F54CAA1915E}" destId="{7AA01F5C-30F9-4FE7-9B22-92D727CE37CD}" srcOrd="1" destOrd="0" parTransId="{5EA4CD57-D309-444B-9511-597515C866B9}" sibTransId="{E6A579D7-277D-4EDF-B31E-B56E5B116862}"/>
    <dgm:cxn modelId="{A475C59D-E56E-4F85-8F79-8DE186CB2BE9}" srcId="{D8484C2C-2A28-438F-A497-090910400504}" destId="{C95782D0-6B6B-474F-ADFD-796467E58CBF}" srcOrd="2" destOrd="0" parTransId="{D1FDD753-6652-4349-87CF-91A9EBC9CCC5}" sibTransId="{C6377D51-CBAB-4937-9509-E978E287104B}"/>
    <dgm:cxn modelId="{8DB3EB9F-E5C4-4168-ABBA-51E61453AA3B}" type="presOf" srcId="{5F2B3C07-7D5A-428F-BA92-3E8ABE97850D}" destId="{FB79CC3B-5E20-4A19-B6CB-82455F1F5417}" srcOrd="0" destOrd="2" presId="urn:microsoft.com/office/officeart/2018/5/layout/CenteredIconLabelDescriptionList"/>
    <dgm:cxn modelId="{471F87A5-BD97-4AB8-86BA-17E6ABA996BC}" srcId="{DA0E9470-7D4A-4176-B259-6F54CAA1915E}" destId="{9D4381A0-71B4-434E-A1A5-107E4656724D}" srcOrd="2" destOrd="0" parTransId="{55F13EAA-3388-47AE-B53D-9660F80CD6FA}" sibTransId="{0E436DA5-3B4F-4C47-98D2-3DE8D3AA0203}"/>
    <dgm:cxn modelId="{6A725FA8-3BD1-4FAA-AD0B-F0911FC1169E}" srcId="{37DF9FCB-8DB3-4FEF-874C-3602BA26AE6A}" destId="{C006BA7A-0C8C-4056-A3FB-8093082CFB15}" srcOrd="3" destOrd="0" parTransId="{7CB322DE-0ACA-4E51-9B77-50FB2D0A91A0}" sibTransId="{93B8BD2D-02AE-4B8E-9AF5-58AAD0A89F5E}"/>
    <dgm:cxn modelId="{FBF678AB-20D4-42C0-8B63-DB3505B3FDCA}" srcId="{093F690E-9703-4159-9AF2-A2C258DC0666}" destId="{F1EE0425-4A43-4B01-B0DD-F9D5A1C84A75}" srcOrd="2" destOrd="0" parTransId="{6C7DD246-E2BA-41C7-A995-12C616A80582}" sibTransId="{0B9A3D9F-B854-4EE2-B4F6-F647523A4EE6}"/>
    <dgm:cxn modelId="{01F77BB1-80C1-477C-9666-2B5FA3E6FD4E}" srcId="{093F690E-9703-4159-9AF2-A2C258DC0666}" destId="{BAF28CF0-B80E-4E25-AE2C-3886B429EAA0}" srcOrd="3" destOrd="0" parTransId="{9C54C251-4EF5-4166-88C7-2A4B39E8064C}" sibTransId="{A0273A9F-E9E9-4E49-9D67-8A00BCC62B21}"/>
    <dgm:cxn modelId="{7F2FD4B2-79EC-45D7-8485-6813644BF051}" srcId="{D8484C2C-2A28-438F-A497-090910400504}" destId="{DA0E9470-7D4A-4176-B259-6F54CAA1915E}" srcOrd="1" destOrd="0" parTransId="{377F7149-9A72-4190-835F-E2EBD04F0003}" sibTransId="{B922F7E9-0000-4553-BC81-A47D7BD97D08}"/>
    <dgm:cxn modelId="{48EA4EB6-2364-4AA5-98DF-4B1F903EA975}" type="presOf" srcId="{BAF28CF0-B80E-4E25-AE2C-3886B429EAA0}" destId="{2A495D96-4BBC-4878-B659-5B2094BEF3B4}" srcOrd="0" destOrd="3" presId="urn:microsoft.com/office/officeart/2018/5/layout/CenteredIconLabelDescriptionList"/>
    <dgm:cxn modelId="{562168B7-D46B-4F4E-ACD6-B61794F180E5}" type="presOf" srcId="{F1EE0425-4A43-4B01-B0DD-F9D5A1C84A75}" destId="{2A495D96-4BBC-4878-B659-5B2094BEF3B4}" srcOrd="0" destOrd="2" presId="urn:microsoft.com/office/officeart/2018/5/layout/CenteredIconLabelDescriptionList"/>
    <dgm:cxn modelId="{46B545BD-713C-4EB8-B3E6-A85F8F01D8D9}" type="presOf" srcId="{093F690E-9703-4159-9AF2-A2C258DC0666}" destId="{0FC23DE0-A50B-4FAA-87A0-95CDBED1E979}" srcOrd="0" destOrd="0" presId="urn:microsoft.com/office/officeart/2018/5/layout/CenteredIconLabelDescriptionList"/>
    <dgm:cxn modelId="{073BACBD-5AEC-4940-AA8A-0E7B875C1419}" type="presOf" srcId="{0306FB19-91F8-465C-A45D-FE9C2EDECEF6}" destId="{290C766D-AAA2-427E-BFBA-7F44108BA449}" srcOrd="0" destOrd="1" presId="urn:microsoft.com/office/officeart/2018/5/layout/CenteredIconLabelDescriptionList"/>
    <dgm:cxn modelId="{5B51B1C0-0DAC-495B-A6E3-1D3AE4348948}" srcId="{D8484C2C-2A28-438F-A497-090910400504}" destId="{37DF9FCB-8DB3-4FEF-874C-3602BA26AE6A}" srcOrd="4" destOrd="0" parTransId="{3F4A68BC-10F6-47D2-8B61-B382FFAF771C}" sibTransId="{B9B33355-350E-43A7-976E-20B838B25149}"/>
    <dgm:cxn modelId="{1C337AD4-1D31-4774-985B-E569E7429756}" srcId="{8C1BBDAA-7D23-4F95-AE7F-425BCDE8EA8B}" destId="{89F8008E-6B66-484D-8B6B-1EBF505CBC98}" srcOrd="0" destOrd="0" parTransId="{AF0B52AC-01E7-4BB4-B1FE-4DEF78E58947}" sibTransId="{7C1BBA45-E520-4544-91A0-9AB7A702E8F3}"/>
    <dgm:cxn modelId="{570503D6-848C-444F-A448-973D42B121E5}" srcId="{D8484C2C-2A28-438F-A497-090910400504}" destId="{093F690E-9703-4159-9AF2-A2C258DC0666}" srcOrd="0" destOrd="0" parTransId="{BEF1360C-EF99-4BF5-AC22-4BBDAEE6067F}" sibTransId="{BEF89FC8-0823-496F-BB56-C1470AA93F7A}"/>
    <dgm:cxn modelId="{3F1CD1DE-25B7-4319-9C97-0D0E8B8A3DD2}" srcId="{C95782D0-6B6B-474F-ADFD-796467E58CBF}" destId="{A734C7DA-AE79-4FAA-9D26-E126B80D6D10}" srcOrd="3" destOrd="0" parTransId="{67F2ED78-A990-43D9-8BF9-7BAAA8DF4970}" sibTransId="{EA9126BE-3B10-4D19-8FD8-7BD2CC5D2812}"/>
    <dgm:cxn modelId="{19C81DE0-FCEE-49D8-9C85-6F3C60BC9623}" type="presOf" srcId="{8C1BBDAA-7D23-4F95-AE7F-425BCDE8EA8B}" destId="{95D7ABF0-9036-46FD-A411-808716E76BD6}" srcOrd="0" destOrd="0" presId="urn:microsoft.com/office/officeart/2018/5/layout/CenteredIconLabelDescriptionList"/>
    <dgm:cxn modelId="{ED4DBAE6-5DCE-4C01-86FC-04D5E270FA05}" type="presOf" srcId="{7A8F58FE-9CFF-47F7-AB71-03AA58422AFE}" destId="{A1119391-25E3-46C5-B994-3029B106A53A}" srcOrd="0" destOrd="2" presId="urn:microsoft.com/office/officeart/2018/5/layout/CenteredIconLabelDescriptionList"/>
    <dgm:cxn modelId="{F81932E8-9052-48BF-8543-E6DD13328C0F}" type="presOf" srcId="{DA0E9470-7D4A-4176-B259-6F54CAA1915E}" destId="{9C8DD0D9-F45F-47D2-AFDA-AC109CE5828C}" srcOrd="0" destOrd="0" presId="urn:microsoft.com/office/officeart/2018/5/layout/CenteredIconLabelDescriptionList"/>
    <dgm:cxn modelId="{1482F0EF-91EA-4674-BEEA-1D9D9EBC9893}" type="presOf" srcId="{76FA3B9C-890A-4BC2-B866-C55CB69A5992}" destId="{A1119391-25E3-46C5-B994-3029B106A53A}" srcOrd="0" destOrd="3" presId="urn:microsoft.com/office/officeart/2018/5/layout/CenteredIconLabelDescriptionList"/>
    <dgm:cxn modelId="{B63D3EFD-B508-42B4-B0AE-B8E777702FBF}" srcId="{093F690E-9703-4159-9AF2-A2C258DC0666}" destId="{BA8DD5FA-8F5A-49EC-BF9A-050C0D1409B5}" srcOrd="1" destOrd="0" parTransId="{6D86BE7E-84E7-4155-91BD-4180D6024E73}" sibTransId="{F55FE859-0B35-47F8-A420-109F766F690D}"/>
    <dgm:cxn modelId="{55E53829-ABAB-4EC2-835E-BA8CF15B8BC8}" type="presParOf" srcId="{849E966D-F2F6-4024-93C1-D532366C3EA8}" destId="{36C133A8-2910-4CB1-9299-2E52911DA18D}" srcOrd="0" destOrd="0" presId="urn:microsoft.com/office/officeart/2018/5/layout/CenteredIconLabelDescriptionList"/>
    <dgm:cxn modelId="{687585DD-D96B-409D-ABA2-A59CA93DE2C2}" type="presParOf" srcId="{36C133A8-2910-4CB1-9299-2E52911DA18D}" destId="{4F365F16-74B8-4DE8-BC1E-45A396BC25A6}" srcOrd="0" destOrd="0" presId="urn:microsoft.com/office/officeart/2018/5/layout/CenteredIconLabelDescriptionList"/>
    <dgm:cxn modelId="{A4AAF98F-2DF7-4DF0-999C-41CDBB08AC77}" type="presParOf" srcId="{36C133A8-2910-4CB1-9299-2E52911DA18D}" destId="{AD3DA23C-F8FC-4E4F-9362-3CF1B6A1D7F4}" srcOrd="1" destOrd="0" presId="urn:microsoft.com/office/officeart/2018/5/layout/CenteredIconLabelDescriptionList"/>
    <dgm:cxn modelId="{3E59BC5F-12B3-403D-A4E1-F32C5075D2D5}" type="presParOf" srcId="{36C133A8-2910-4CB1-9299-2E52911DA18D}" destId="{0FC23DE0-A50B-4FAA-87A0-95CDBED1E979}" srcOrd="2" destOrd="0" presId="urn:microsoft.com/office/officeart/2018/5/layout/CenteredIconLabelDescriptionList"/>
    <dgm:cxn modelId="{A3E96A7F-42BE-4EF5-A8B4-6337ACCA99F3}" type="presParOf" srcId="{36C133A8-2910-4CB1-9299-2E52911DA18D}" destId="{61AFB3CC-1D3B-44B2-A918-16C49B22EF72}" srcOrd="3" destOrd="0" presId="urn:microsoft.com/office/officeart/2018/5/layout/CenteredIconLabelDescriptionList"/>
    <dgm:cxn modelId="{84CEFED0-54FC-4FF4-82CC-159CB9BA57CE}" type="presParOf" srcId="{36C133A8-2910-4CB1-9299-2E52911DA18D}" destId="{2A495D96-4BBC-4878-B659-5B2094BEF3B4}" srcOrd="4" destOrd="0" presId="urn:microsoft.com/office/officeart/2018/5/layout/CenteredIconLabelDescriptionList"/>
    <dgm:cxn modelId="{63F560B3-3F4D-4D29-A5B4-13F0B3D8869C}" type="presParOf" srcId="{849E966D-F2F6-4024-93C1-D532366C3EA8}" destId="{082B6946-D411-423F-8285-110E923AFDCC}" srcOrd="1" destOrd="0" presId="urn:microsoft.com/office/officeart/2018/5/layout/CenteredIconLabelDescriptionList"/>
    <dgm:cxn modelId="{3E5C97AB-BEF3-4DBD-B673-6C91E7F11E29}" type="presParOf" srcId="{849E966D-F2F6-4024-93C1-D532366C3EA8}" destId="{D3184E22-E979-4D4B-8329-7C159B38F078}" srcOrd="2" destOrd="0" presId="urn:microsoft.com/office/officeart/2018/5/layout/CenteredIconLabelDescriptionList"/>
    <dgm:cxn modelId="{C07FAAC6-D952-41CC-B2E8-685B6E352C75}" type="presParOf" srcId="{D3184E22-E979-4D4B-8329-7C159B38F078}" destId="{42788158-E34B-4601-A643-E9778C8A2575}" srcOrd="0" destOrd="0" presId="urn:microsoft.com/office/officeart/2018/5/layout/CenteredIconLabelDescriptionList"/>
    <dgm:cxn modelId="{FD0484A4-A905-45B1-BF7F-976ED937342C}" type="presParOf" srcId="{D3184E22-E979-4D4B-8329-7C159B38F078}" destId="{3C5CAE1C-D1D1-4C84-90A3-4306379D076A}" srcOrd="1" destOrd="0" presId="urn:microsoft.com/office/officeart/2018/5/layout/CenteredIconLabelDescriptionList"/>
    <dgm:cxn modelId="{1F25838C-EBB7-45E7-9324-EE06674A4FDE}" type="presParOf" srcId="{D3184E22-E979-4D4B-8329-7C159B38F078}" destId="{9C8DD0D9-F45F-47D2-AFDA-AC109CE5828C}" srcOrd="2" destOrd="0" presId="urn:microsoft.com/office/officeart/2018/5/layout/CenteredIconLabelDescriptionList"/>
    <dgm:cxn modelId="{F30CCF82-67C0-43C4-BF63-509BD99EB530}" type="presParOf" srcId="{D3184E22-E979-4D4B-8329-7C159B38F078}" destId="{B24123AB-1CC3-421D-AB1E-041A51707F04}" srcOrd="3" destOrd="0" presId="urn:microsoft.com/office/officeart/2018/5/layout/CenteredIconLabelDescriptionList"/>
    <dgm:cxn modelId="{68F19889-A52F-4267-BEFF-E91D91DFC641}" type="presParOf" srcId="{D3184E22-E979-4D4B-8329-7C159B38F078}" destId="{C49C8711-6179-4C9A-8F3B-AFCE3DBE3CE7}" srcOrd="4" destOrd="0" presId="urn:microsoft.com/office/officeart/2018/5/layout/CenteredIconLabelDescriptionList"/>
    <dgm:cxn modelId="{CD15757A-F9FA-45F6-97FF-14A7F438EE9B}" type="presParOf" srcId="{849E966D-F2F6-4024-93C1-D532366C3EA8}" destId="{FFBAB0D7-4085-4CFF-A284-DFB659C77D62}" srcOrd="3" destOrd="0" presId="urn:microsoft.com/office/officeart/2018/5/layout/CenteredIconLabelDescriptionList"/>
    <dgm:cxn modelId="{0C982505-EDBD-4F57-8297-EBF4A664F332}" type="presParOf" srcId="{849E966D-F2F6-4024-93C1-D532366C3EA8}" destId="{2EABCD78-5899-460E-BE9B-952CA4E0BDDE}" srcOrd="4" destOrd="0" presId="urn:microsoft.com/office/officeart/2018/5/layout/CenteredIconLabelDescriptionList"/>
    <dgm:cxn modelId="{0CE19F14-4245-4207-8E4F-C821952DDBD5}" type="presParOf" srcId="{2EABCD78-5899-460E-BE9B-952CA4E0BDDE}" destId="{0EDA7FF4-AE75-4858-A39A-DF3BBAB45A33}" srcOrd="0" destOrd="0" presId="urn:microsoft.com/office/officeart/2018/5/layout/CenteredIconLabelDescriptionList"/>
    <dgm:cxn modelId="{BB8FA47E-A845-4D79-8892-FBCF1B4708FB}" type="presParOf" srcId="{2EABCD78-5899-460E-BE9B-952CA4E0BDDE}" destId="{46A5ADDF-C057-4786-A5A7-7EE8C3771A99}" srcOrd="1" destOrd="0" presId="urn:microsoft.com/office/officeart/2018/5/layout/CenteredIconLabelDescriptionList"/>
    <dgm:cxn modelId="{7C1756B3-776D-420D-BF54-8234055BC210}" type="presParOf" srcId="{2EABCD78-5899-460E-BE9B-952CA4E0BDDE}" destId="{F6AC0144-4B0E-453E-84A4-9039559EF2A0}" srcOrd="2" destOrd="0" presId="urn:microsoft.com/office/officeart/2018/5/layout/CenteredIconLabelDescriptionList"/>
    <dgm:cxn modelId="{E16B4C37-5C1E-44B5-9526-3D5A77A8E196}" type="presParOf" srcId="{2EABCD78-5899-460E-BE9B-952CA4E0BDDE}" destId="{C33F438E-75BE-445A-8C08-D9FF6FFD94F3}" srcOrd="3" destOrd="0" presId="urn:microsoft.com/office/officeart/2018/5/layout/CenteredIconLabelDescriptionList"/>
    <dgm:cxn modelId="{16A4378E-5F22-4300-AAB6-8F072F75A3E1}" type="presParOf" srcId="{2EABCD78-5899-460E-BE9B-952CA4E0BDDE}" destId="{290C766D-AAA2-427E-BFBA-7F44108BA449}" srcOrd="4" destOrd="0" presId="urn:microsoft.com/office/officeart/2018/5/layout/CenteredIconLabelDescriptionList"/>
    <dgm:cxn modelId="{C2092F84-FFDD-47D0-9422-46899C53D7BB}" type="presParOf" srcId="{849E966D-F2F6-4024-93C1-D532366C3EA8}" destId="{8C476F31-C722-44AC-86B3-0F2F351334B9}" srcOrd="5" destOrd="0" presId="urn:microsoft.com/office/officeart/2018/5/layout/CenteredIconLabelDescriptionList"/>
    <dgm:cxn modelId="{E934C324-F90E-45C5-9F41-FBA470FBA683}" type="presParOf" srcId="{849E966D-F2F6-4024-93C1-D532366C3EA8}" destId="{1EDF36E9-2C27-4318-B95C-AAB13F4FF927}" srcOrd="6" destOrd="0" presId="urn:microsoft.com/office/officeart/2018/5/layout/CenteredIconLabelDescriptionList"/>
    <dgm:cxn modelId="{E04FC074-CB75-4A25-BFBB-A055474CACBB}" type="presParOf" srcId="{1EDF36E9-2C27-4318-B95C-AAB13F4FF927}" destId="{331CFAF5-AF31-4570-911A-2B83E4D14ACE}" srcOrd="0" destOrd="0" presId="urn:microsoft.com/office/officeart/2018/5/layout/CenteredIconLabelDescriptionList"/>
    <dgm:cxn modelId="{E27E1C84-9385-419B-87B4-2C188F23DADB}" type="presParOf" srcId="{1EDF36E9-2C27-4318-B95C-AAB13F4FF927}" destId="{1B7B8E3F-5829-4D7C-98AF-B416EF90402F}" srcOrd="1" destOrd="0" presId="urn:microsoft.com/office/officeart/2018/5/layout/CenteredIconLabelDescriptionList"/>
    <dgm:cxn modelId="{B320F59D-D098-464C-B348-941F28778DC4}" type="presParOf" srcId="{1EDF36E9-2C27-4318-B95C-AAB13F4FF927}" destId="{95D7ABF0-9036-46FD-A411-808716E76BD6}" srcOrd="2" destOrd="0" presId="urn:microsoft.com/office/officeart/2018/5/layout/CenteredIconLabelDescriptionList"/>
    <dgm:cxn modelId="{512BF92F-432E-4615-9E2E-E923725CE2EB}" type="presParOf" srcId="{1EDF36E9-2C27-4318-B95C-AAB13F4FF927}" destId="{1E19FB99-C15D-44AD-BB74-5B34496F4740}" srcOrd="3" destOrd="0" presId="urn:microsoft.com/office/officeart/2018/5/layout/CenteredIconLabelDescriptionList"/>
    <dgm:cxn modelId="{28B60B53-42D3-44DD-9C84-4CC131BCBCF2}" type="presParOf" srcId="{1EDF36E9-2C27-4318-B95C-AAB13F4FF927}" destId="{A1119391-25E3-46C5-B994-3029B106A53A}" srcOrd="4" destOrd="0" presId="urn:microsoft.com/office/officeart/2018/5/layout/CenteredIconLabelDescriptionList"/>
    <dgm:cxn modelId="{19757360-6CC2-4B8D-A84F-615BDEC81646}" type="presParOf" srcId="{849E966D-F2F6-4024-93C1-D532366C3EA8}" destId="{5EDB52B0-C03C-446B-A1DD-9EF70B4FDE08}" srcOrd="7" destOrd="0" presId="urn:microsoft.com/office/officeart/2018/5/layout/CenteredIconLabelDescriptionList"/>
    <dgm:cxn modelId="{64FB195E-9DAA-4A84-9801-286DA37D4652}" type="presParOf" srcId="{849E966D-F2F6-4024-93C1-D532366C3EA8}" destId="{CDD832B7-6CE5-40FF-97BA-2A533F92EB08}" srcOrd="8" destOrd="0" presId="urn:microsoft.com/office/officeart/2018/5/layout/CenteredIconLabelDescriptionList"/>
    <dgm:cxn modelId="{BEB1EE05-E613-4547-991F-6DC864A9FBD2}" type="presParOf" srcId="{CDD832B7-6CE5-40FF-97BA-2A533F92EB08}" destId="{F03E2CB5-3748-447F-8A94-E2D912BD857A}" srcOrd="0" destOrd="0" presId="urn:microsoft.com/office/officeart/2018/5/layout/CenteredIconLabelDescriptionList"/>
    <dgm:cxn modelId="{1EB809C1-D832-40B2-94CE-28B5D0BF6AF7}" type="presParOf" srcId="{CDD832B7-6CE5-40FF-97BA-2A533F92EB08}" destId="{63D439E5-8774-49EF-BE91-55BFA272CEA7}" srcOrd="1" destOrd="0" presId="urn:microsoft.com/office/officeart/2018/5/layout/CenteredIconLabelDescriptionList"/>
    <dgm:cxn modelId="{97DD1126-A5F8-4DF6-BFD0-4678B992559C}" type="presParOf" srcId="{CDD832B7-6CE5-40FF-97BA-2A533F92EB08}" destId="{1AA97D63-F84B-405A-AA9D-B0E6494B1D5A}" srcOrd="2" destOrd="0" presId="urn:microsoft.com/office/officeart/2018/5/layout/CenteredIconLabelDescriptionList"/>
    <dgm:cxn modelId="{A95BE126-BE9B-4BB9-8CED-5145B8BE45AD}" type="presParOf" srcId="{CDD832B7-6CE5-40FF-97BA-2A533F92EB08}" destId="{468D20AB-8490-48AF-AECA-0EDE679B0E74}" srcOrd="3" destOrd="0" presId="urn:microsoft.com/office/officeart/2018/5/layout/CenteredIconLabelDescriptionList"/>
    <dgm:cxn modelId="{0FC9FD1D-D417-4A53-9D5E-1C352FBDD319}" type="presParOf" srcId="{CDD832B7-6CE5-40FF-97BA-2A533F92EB08}" destId="{FB79CC3B-5E20-4A19-B6CB-82455F1F5417}"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636EAB-48F4-4353-BEA3-08F001A3A280}">
      <dsp:nvSpPr>
        <dsp:cNvPr id="0" name=""/>
        <dsp:cNvSpPr/>
      </dsp:nvSpPr>
      <dsp:spPr>
        <a:xfrm>
          <a:off x="519936" y="377559"/>
          <a:ext cx="1098000" cy="1098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4DB836-1A35-42B7-B7AE-A05540AB5CD3}">
      <dsp:nvSpPr>
        <dsp:cNvPr id="0" name=""/>
        <dsp:cNvSpPr/>
      </dsp:nvSpPr>
      <dsp:spPr>
        <a:xfrm>
          <a:off x="753936" y="611560"/>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67C2901-86BD-4BD3-9FE4-7364DA2589B0}">
      <dsp:nvSpPr>
        <dsp:cNvPr id="0" name=""/>
        <dsp:cNvSpPr/>
      </dsp:nvSpPr>
      <dsp:spPr>
        <a:xfrm>
          <a:off x="168936" y="181756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Money</a:t>
          </a:r>
        </a:p>
      </dsp:txBody>
      <dsp:txXfrm>
        <a:off x="168936" y="1817560"/>
        <a:ext cx="1800000" cy="720000"/>
      </dsp:txXfrm>
    </dsp:sp>
    <dsp:sp modelId="{D57A19C7-DDD2-47E8-9925-657931D8B83D}">
      <dsp:nvSpPr>
        <dsp:cNvPr id="0" name=""/>
        <dsp:cNvSpPr/>
      </dsp:nvSpPr>
      <dsp:spPr>
        <a:xfrm>
          <a:off x="2634936" y="377559"/>
          <a:ext cx="1098000" cy="1098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0679E9-C522-48B8-8CF8-650138A8607F}">
      <dsp:nvSpPr>
        <dsp:cNvPr id="0" name=""/>
        <dsp:cNvSpPr/>
      </dsp:nvSpPr>
      <dsp:spPr>
        <a:xfrm>
          <a:off x="2868936" y="611560"/>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3132CA5-743A-419E-A4F4-1DCAF3213943}">
      <dsp:nvSpPr>
        <dsp:cNvPr id="0" name=""/>
        <dsp:cNvSpPr/>
      </dsp:nvSpPr>
      <dsp:spPr>
        <a:xfrm>
          <a:off x="2283936" y="181756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Meaning</a:t>
          </a:r>
        </a:p>
      </dsp:txBody>
      <dsp:txXfrm>
        <a:off x="2283936" y="1817560"/>
        <a:ext cx="1800000" cy="720000"/>
      </dsp:txXfrm>
    </dsp:sp>
    <dsp:sp modelId="{0D654335-3F32-4702-9D18-AC315AD60313}">
      <dsp:nvSpPr>
        <dsp:cNvPr id="0" name=""/>
        <dsp:cNvSpPr/>
      </dsp:nvSpPr>
      <dsp:spPr>
        <a:xfrm>
          <a:off x="4749936" y="377559"/>
          <a:ext cx="1098000" cy="1098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B1968B-05CB-4D45-8FF0-004D9A4F36C1}">
      <dsp:nvSpPr>
        <dsp:cNvPr id="0" name=""/>
        <dsp:cNvSpPr/>
      </dsp:nvSpPr>
      <dsp:spPr>
        <a:xfrm>
          <a:off x="4983936" y="611560"/>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FA7CA26-81DF-47D9-99D8-8E9F5CDCDEB5}">
      <dsp:nvSpPr>
        <dsp:cNvPr id="0" name=""/>
        <dsp:cNvSpPr/>
      </dsp:nvSpPr>
      <dsp:spPr>
        <a:xfrm>
          <a:off x="4398936" y="181756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Contribution</a:t>
          </a:r>
        </a:p>
      </dsp:txBody>
      <dsp:txXfrm>
        <a:off x="4398936" y="1817560"/>
        <a:ext cx="1800000" cy="720000"/>
      </dsp:txXfrm>
    </dsp:sp>
    <dsp:sp modelId="{2CD96B33-82CE-4AA2-9281-1AD29CCDE93A}">
      <dsp:nvSpPr>
        <dsp:cNvPr id="0" name=""/>
        <dsp:cNvSpPr/>
      </dsp:nvSpPr>
      <dsp:spPr>
        <a:xfrm>
          <a:off x="6864936" y="377559"/>
          <a:ext cx="1098000" cy="1098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C4A443-ED43-46E4-9333-F765238AA3DC}">
      <dsp:nvSpPr>
        <dsp:cNvPr id="0" name=""/>
        <dsp:cNvSpPr/>
      </dsp:nvSpPr>
      <dsp:spPr>
        <a:xfrm>
          <a:off x="7098936" y="611560"/>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6301058-F86D-4CCC-9D33-E0F3D55129E6}">
      <dsp:nvSpPr>
        <dsp:cNvPr id="0" name=""/>
        <dsp:cNvSpPr/>
      </dsp:nvSpPr>
      <dsp:spPr>
        <a:xfrm>
          <a:off x="6513936" y="181756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Creativity</a:t>
          </a:r>
        </a:p>
      </dsp:txBody>
      <dsp:txXfrm>
        <a:off x="6513936" y="1817560"/>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365F16-74B8-4DE8-BC1E-45A396BC25A6}">
      <dsp:nvSpPr>
        <dsp:cNvPr id="0" name=""/>
        <dsp:cNvSpPr/>
      </dsp:nvSpPr>
      <dsp:spPr>
        <a:xfrm>
          <a:off x="490151" y="430248"/>
          <a:ext cx="519979" cy="51997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FC23DE0-A50B-4FAA-87A0-95CDBED1E979}">
      <dsp:nvSpPr>
        <dsp:cNvPr id="0" name=""/>
        <dsp:cNvSpPr/>
      </dsp:nvSpPr>
      <dsp:spPr>
        <a:xfrm>
          <a:off x="7313" y="1038577"/>
          <a:ext cx="1485657" cy="2228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In the long-term</a:t>
          </a:r>
        </a:p>
      </dsp:txBody>
      <dsp:txXfrm>
        <a:off x="7313" y="1038577"/>
        <a:ext cx="1485657" cy="222848"/>
      </dsp:txXfrm>
    </dsp:sp>
    <dsp:sp modelId="{2A495D96-4BBC-4878-B659-5B2094BEF3B4}">
      <dsp:nvSpPr>
        <dsp:cNvPr id="0" name=""/>
        <dsp:cNvSpPr/>
      </dsp:nvSpPr>
      <dsp:spPr>
        <a:xfrm>
          <a:off x="7313" y="1302518"/>
          <a:ext cx="1485657" cy="11823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baseline="0"/>
            <a:t>Exercise regularly</a:t>
          </a:r>
          <a:endParaRPr lang="en-US" sz="1100" kern="1200"/>
        </a:p>
        <a:p>
          <a:pPr marL="0" lvl="0" indent="0" algn="ctr" defTabSz="488950">
            <a:lnSpc>
              <a:spcPct val="90000"/>
            </a:lnSpc>
            <a:spcBef>
              <a:spcPct val="0"/>
            </a:spcBef>
            <a:spcAft>
              <a:spcPct val="35000"/>
            </a:spcAft>
            <a:buNone/>
          </a:pPr>
          <a:r>
            <a:rPr lang="en-US" sz="1100" kern="1200" baseline="0"/>
            <a:t>Eat well</a:t>
          </a:r>
          <a:endParaRPr lang="en-US" sz="1100" kern="1200"/>
        </a:p>
        <a:p>
          <a:pPr marL="0" lvl="0" indent="0" algn="ctr" defTabSz="488950">
            <a:lnSpc>
              <a:spcPct val="90000"/>
            </a:lnSpc>
            <a:spcBef>
              <a:spcPct val="0"/>
            </a:spcBef>
            <a:spcAft>
              <a:spcPct val="35000"/>
            </a:spcAft>
            <a:buNone/>
          </a:pPr>
          <a:r>
            <a:rPr lang="en-US" sz="1100" kern="1200" baseline="0"/>
            <a:t>Focus your mind</a:t>
          </a:r>
          <a:endParaRPr lang="en-US" sz="1100" kern="1200"/>
        </a:p>
        <a:p>
          <a:pPr marL="0" lvl="0" indent="0" algn="ctr" defTabSz="488950">
            <a:lnSpc>
              <a:spcPct val="90000"/>
            </a:lnSpc>
            <a:spcBef>
              <a:spcPct val="0"/>
            </a:spcBef>
            <a:spcAft>
              <a:spcPct val="35000"/>
            </a:spcAft>
            <a:buNone/>
          </a:pPr>
          <a:r>
            <a:rPr lang="en-US" sz="1100" kern="1200" baseline="0"/>
            <a:t>Relax</a:t>
          </a:r>
          <a:endParaRPr lang="en-US" sz="1100" kern="1200"/>
        </a:p>
      </dsp:txBody>
      <dsp:txXfrm>
        <a:off x="7313" y="1302518"/>
        <a:ext cx="1485657" cy="1182352"/>
      </dsp:txXfrm>
    </dsp:sp>
    <dsp:sp modelId="{42788158-E34B-4601-A643-E9778C8A2575}">
      <dsp:nvSpPr>
        <dsp:cNvPr id="0" name=""/>
        <dsp:cNvSpPr/>
      </dsp:nvSpPr>
      <dsp:spPr>
        <a:xfrm>
          <a:off x="2235798" y="430248"/>
          <a:ext cx="519979" cy="51997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C8DD0D9-F45F-47D2-AFDA-AC109CE5828C}">
      <dsp:nvSpPr>
        <dsp:cNvPr id="0" name=""/>
        <dsp:cNvSpPr/>
      </dsp:nvSpPr>
      <dsp:spPr>
        <a:xfrm>
          <a:off x="1752960" y="1038577"/>
          <a:ext cx="1485657" cy="2228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In the short-term</a:t>
          </a:r>
        </a:p>
      </dsp:txBody>
      <dsp:txXfrm>
        <a:off x="1752960" y="1038577"/>
        <a:ext cx="1485657" cy="222848"/>
      </dsp:txXfrm>
    </dsp:sp>
    <dsp:sp modelId="{C49C8711-6179-4C9A-8F3B-AFCE3DBE3CE7}">
      <dsp:nvSpPr>
        <dsp:cNvPr id="0" name=""/>
        <dsp:cNvSpPr/>
      </dsp:nvSpPr>
      <dsp:spPr>
        <a:xfrm>
          <a:off x="1752960" y="1302518"/>
          <a:ext cx="1485657" cy="11823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baseline="0"/>
            <a:t>Take a walk</a:t>
          </a:r>
          <a:endParaRPr lang="en-US" sz="1100" kern="1200"/>
        </a:p>
        <a:p>
          <a:pPr marL="0" lvl="0" indent="0" algn="ctr" defTabSz="488950">
            <a:lnSpc>
              <a:spcPct val="90000"/>
            </a:lnSpc>
            <a:spcBef>
              <a:spcPct val="0"/>
            </a:spcBef>
            <a:spcAft>
              <a:spcPct val="35000"/>
            </a:spcAft>
            <a:buNone/>
          </a:pPr>
          <a:r>
            <a:rPr lang="en-US" sz="1100" kern="1200" baseline="0"/>
            <a:t>Take a break</a:t>
          </a:r>
          <a:endParaRPr lang="en-US" sz="1100" kern="1200"/>
        </a:p>
        <a:p>
          <a:pPr marL="0" lvl="0" indent="0" algn="ctr" defTabSz="488950">
            <a:lnSpc>
              <a:spcPct val="90000"/>
            </a:lnSpc>
            <a:spcBef>
              <a:spcPct val="0"/>
            </a:spcBef>
            <a:spcAft>
              <a:spcPct val="35000"/>
            </a:spcAft>
            <a:buNone/>
          </a:pPr>
          <a:r>
            <a:rPr lang="en-US" sz="1100" kern="1200" baseline="0"/>
            <a:t>Get a hug</a:t>
          </a:r>
          <a:endParaRPr lang="en-US" sz="1100" kern="1200"/>
        </a:p>
      </dsp:txBody>
      <dsp:txXfrm>
        <a:off x="1752960" y="1302518"/>
        <a:ext cx="1485657" cy="1182352"/>
      </dsp:txXfrm>
    </dsp:sp>
    <dsp:sp modelId="{0EDA7FF4-AE75-4858-A39A-DF3BBAB45A33}">
      <dsp:nvSpPr>
        <dsp:cNvPr id="0" name=""/>
        <dsp:cNvSpPr/>
      </dsp:nvSpPr>
      <dsp:spPr>
        <a:xfrm>
          <a:off x="3981446" y="430248"/>
          <a:ext cx="519979" cy="51997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6AC0144-4B0E-453E-84A4-9039559EF2A0}">
      <dsp:nvSpPr>
        <dsp:cNvPr id="0" name=""/>
        <dsp:cNvSpPr/>
      </dsp:nvSpPr>
      <dsp:spPr>
        <a:xfrm>
          <a:off x="3498607" y="1038577"/>
          <a:ext cx="1485657" cy="2228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Home</a:t>
          </a:r>
        </a:p>
      </dsp:txBody>
      <dsp:txXfrm>
        <a:off x="3498607" y="1038577"/>
        <a:ext cx="1485657" cy="222848"/>
      </dsp:txXfrm>
    </dsp:sp>
    <dsp:sp modelId="{290C766D-AAA2-427E-BFBA-7F44108BA449}">
      <dsp:nvSpPr>
        <dsp:cNvPr id="0" name=""/>
        <dsp:cNvSpPr/>
      </dsp:nvSpPr>
      <dsp:spPr>
        <a:xfrm>
          <a:off x="3498607" y="1302518"/>
          <a:ext cx="1485657" cy="11823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baseline="0"/>
            <a:t>Express yourself</a:t>
          </a:r>
          <a:endParaRPr lang="en-US" sz="1100" kern="1200"/>
        </a:p>
        <a:p>
          <a:pPr marL="0" lvl="0" indent="0" algn="ctr" defTabSz="488950">
            <a:lnSpc>
              <a:spcPct val="90000"/>
            </a:lnSpc>
            <a:spcBef>
              <a:spcPct val="0"/>
            </a:spcBef>
            <a:spcAft>
              <a:spcPct val="35000"/>
            </a:spcAft>
            <a:buNone/>
          </a:pPr>
          <a:r>
            <a:rPr lang="en-US" sz="1100" kern="1200" baseline="0"/>
            <a:t>Take action</a:t>
          </a:r>
          <a:endParaRPr lang="en-US" sz="1100" kern="1200"/>
        </a:p>
        <a:p>
          <a:pPr marL="0" lvl="0" indent="0" algn="ctr" defTabSz="488950">
            <a:lnSpc>
              <a:spcPct val="90000"/>
            </a:lnSpc>
            <a:spcBef>
              <a:spcPct val="0"/>
            </a:spcBef>
            <a:spcAft>
              <a:spcPct val="35000"/>
            </a:spcAft>
            <a:buNone/>
          </a:pPr>
          <a:r>
            <a:rPr lang="en-US" sz="1100" kern="1200" baseline="0"/>
            <a:t>Get organised</a:t>
          </a:r>
          <a:endParaRPr lang="en-US" sz="1100" kern="1200"/>
        </a:p>
        <a:p>
          <a:pPr marL="0" lvl="0" indent="0" algn="ctr" defTabSz="488950">
            <a:lnSpc>
              <a:spcPct val="90000"/>
            </a:lnSpc>
            <a:spcBef>
              <a:spcPct val="0"/>
            </a:spcBef>
            <a:spcAft>
              <a:spcPct val="35000"/>
            </a:spcAft>
            <a:buNone/>
          </a:pPr>
          <a:r>
            <a:rPr lang="en-US" sz="1100" kern="1200" baseline="0"/>
            <a:t>Create your own space</a:t>
          </a:r>
          <a:endParaRPr lang="en-US" sz="1100" kern="1200"/>
        </a:p>
      </dsp:txBody>
      <dsp:txXfrm>
        <a:off x="3498607" y="1302518"/>
        <a:ext cx="1485657" cy="1182352"/>
      </dsp:txXfrm>
    </dsp:sp>
    <dsp:sp modelId="{331CFAF5-AF31-4570-911A-2B83E4D14ACE}">
      <dsp:nvSpPr>
        <dsp:cNvPr id="0" name=""/>
        <dsp:cNvSpPr/>
      </dsp:nvSpPr>
      <dsp:spPr>
        <a:xfrm>
          <a:off x="5727093" y="430248"/>
          <a:ext cx="519979" cy="51997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5D7ABF0-9036-46FD-A411-808716E76BD6}">
      <dsp:nvSpPr>
        <dsp:cNvPr id="0" name=""/>
        <dsp:cNvSpPr/>
      </dsp:nvSpPr>
      <dsp:spPr>
        <a:xfrm>
          <a:off x="5244254" y="1038577"/>
          <a:ext cx="1485657" cy="2228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Work</a:t>
          </a:r>
        </a:p>
      </dsp:txBody>
      <dsp:txXfrm>
        <a:off x="5244254" y="1038577"/>
        <a:ext cx="1485657" cy="222848"/>
      </dsp:txXfrm>
    </dsp:sp>
    <dsp:sp modelId="{A1119391-25E3-46C5-B994-3029B106A53A}">
      <dsp:nvSpPr>
        <dsp:cNvPr id="0" name=""/>
        <dsp:cNvSpPr/>
      </dsp:nvSpPr>
      <dsp:spPr>
        <a:xfrm>
          <a:off x="5244254" y="1302518"/>
          <a:ext cx="1485657" cy="11823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baseline="0"/>
            <a:t>Understand the expectations</a:t>
          </a:r>
          <a:endParaRPr lang="en-US" sz="1100" kern="1200"/>
        </a:p>
        <a:p>
          <a:pPr marL="0" lvl="0" indent="0" algn="ctr" defTabSz="488950">
            <a:lnSpc>
              <a:spcPct val="90000"/>
            </a:lnSpc>
            <a:spcBef>
              <a:spcPct val="0"/>
            </a:spcBef>
            <a:spcAft>
              <a:spcPct val="35000"/>
            </a:spcAft>
            <a:buNone/>
          </a:pPr>
          <a:r>
            <a:rPr lang="en-US" sz="1100" kern="1200" baseline="0"/>
            <a:t>Avoid multitasking</a:t>
          </a:r>
          <a:endParaRPr lang="en-US" sz="1100" kern="1200"/>
        </a:p>
        <a:p>
          <a:pPr marL="0" lvl="0" indent="0" algn="ctr" defTabSz="488950">
            <a:lnSpc>
              <a:spcPct val="90000"/>
            </a:lnSpc>
            <a:spcBef>
              <a:spcPct val="0"/>
            </a:spcBef>
            <a:spcAft>
              <a:spcPct val="35000"/>
            </a:spcAft>
            <a:buNone/>
          </a:pPr>
          <a:r>
            <a:rPr lang="en-US" sz="1100" kern="1200" baseline="0"/>
            <a:t>Minimise conflict</a:t>
          </a:r>
          <a:endParaRPr lang="en-US" sz="1100" kern="1200"/>
        </a:p>
        <a:p>
          <a:pPr marL="0" lvl="0" indent="0" algn="ctr" defTabSz="488950">
            <a:lnSpc>
              <a:spcPct val="90000"/>
            </a:lnSpc>
            <a:spcBef>
              <a:spcPct val="0"/>
            </a:spcBef>
            <a:spcAft>
              <a:spcPct val="35000"/>
            </a:spcAft>
            <a:buNone/>
          </a:pPr>
          <a:r>
            <a:rPr lang="en-US" sz="1100" kern="1200" baseline="0"/>
            <a:t>Get comfortable</a:t>
          </a:r>
          <a:endParaRPr lang="en-US" sz="1100" kern="1200"/>
        </a:p>
      </dsp:txBody>
      <dsp:txXfrm>
        <a:off x="5244254" y="1302518"/>
        <a:ext cx="1485657" cy="1182352"/>
      </dsp:txXfrm>
    </dsp:sp>
    <dsp:sp modelId="{F03E2CB5-3748-447F-8A94-E2D912BD857A}">
      <dsp:nvSpPr>
        <dsp:cNvPr id="0" name=""/>
        <dsp:cNvSpPr/>
      </dsp:nvSpPr>
      <dsp:spPr>
        <a:xfrm>
          <a:off x="7472740" y="430248"/>
          <a:ext cx="519979" cy="51997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A97D63-F84B-405A-AA9D-B0E6494B1D5A}">
      <dsp:nvSpPr>
        <dsp:cNvPr id="0" name=""/>
        <dsp:cNvSpPr/>
      </dsp:nvSpPr>
      <dsp:spPr>
        <a:xfrm>
          <a:off x="6989901" y="1038577"/>
          <a:ext cx="1485657" cy="2228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Relationships</a:t>
          </a:r>
        </a:p>
      </dsp:txBody>
      <dsp:txXfrm>
        <a:off x="6989901" y="1038577"/>
        <a:ext cx="1485657" cy="222848"/>
      </dsp:txXfrm>
    </dsp:sp>
    <dsp:sp modelId="{FB79CC3B-5E20-4A19-B6CB-82455F1F5417}">
      <dsp:nvSpPr>
        <dsp:cNvPr id="0" name=""/>
        <dsp:cNvSpPr/>
      </dsp:nvSpPr>
      <dsp:spPr>
        <a:xfrm>
          <a:off x="6989901" y="1302518"/>
          <a:ext cx="1485657" cy="11823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baseline="0"/>
            <a:t>Remove external stressors</a:t>
          </a:r>
          <a:endParaRPr lang="en-US" sz="1100" kern="1200"/>
        </a:p>
        <a:p>
          <a:pPr marL="0" lvl="0" indent="0" algn="ctr" defTabSz="488950">
            <a:lnSpc>
              <a:spcPct val="90000"/>
            </a:lnSpc>
            <a:spcBef>
              <a:spcPct val="0"/>
            </a:spcBef>
            <a:spcAft>
              <a:spcPct val="35000"/>
            </a:spcAft>
            <a:buNone/>
          </a:pPr>
          <a:r>
            <a:rPr lang="en-US" sz="1100" kern="1200" baseline="0"/>
            <a:t>Get to the root of the problem</a:t>
          </a:r>
          <a:endParaRPr lang="en-US" sz="1100" kern="1200"/>
        </a:p>
        <a:p>
          <a:pPr marL="0" lvl="0" indent="0" algn="ctr" defTabSz="488950">
            <a:lnSpc>
              <a:spcPct val="90000"/>
            </a:lnSpc>
            <a:spcBef>
              <a:spcPct val="0"/>
            </a:spcBef>
            <a:spcAft>
              <a:spcPct val="35000"/>
            </a:spcAft>
            <a:buNone/>
          </a:pPr>
          <a:r>
            <a:rPr lang="en-US" sz="1100" kern="1200" baseline="0"/>
            <a:t>Save time for yourself</a:t>
          </a:r>
          <a:endParaRPr lang="en-US" sz="1100" kern="1200"/>
        </a:p>
        <a:p>
          <a:pPr marL="0" lvl="0" indent="0" algn="ctr" defTabSz="488950">
            <a:lnSpc>
              <a:spcPct val="90000"/>
            </a:lnSpc>
            <a:spcBef>
              <a:spcPct val="0"/>
            </a:spcBef>
            <a:spcAft>
              <a:spcPct val="35000"/>
            </a:spcAft>
            <a:buNone/>
          </a:pPr>
          <a:r>
            <a:rPr lang="en-US" sz="1100" kern="1200" baseline="0"/>
            <a:t>Improve your communication skills</a:t>
          </a:r>
          <a:endParaRPr lang="en-US" sz="1100" kern="1200"/>
        </a:p>
      </dsp:txBody>
      <dsp:txXfrm>
        <a:off x="6989901" y="1302518"/>
        <a:ext cx="1485657" cy="1182352"/>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E6C951-002B-7745-B3AF-C7DA5B6CF4B6}" type="datetimeFigureOut">
              <a:rPr lang="en-US" smtClean="0"/>
              <a:t>10/12/2022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A810C67-F21E-5C4A-AC5E-B74249DC006E}" type="slidenum">
              <a:rPr lang="en-US" smtClean="0"/>
              <a:t>‹#›</a:t>
            </a:fld>
            <a:endParaRPr lang="en-US"/>
          </a:p>
        </p:txBody>
      </p:sp>
    </p:spTree>
    <p:extLst>
      <p:ext uri="{BB962C8B-B14F-4D97-AF65-F5344CB8AC3E}">
        <p14:creationId xmlns:p14="http://schemas.microsoft.com/office/powerpoint/2010/main" val="15482733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B48816-6E3A-49F8-9217-807953E148F2}" type="datetimeFigureOut">
              <a:rPr lang="sv-SE" smtClean="0"/>
              <a:t>2022-10-12</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0EC25D-1B13-4680-A11A-83874F706E3A}" type="slidenum">
              <a:rPr lang="sv-SE" smtClean="0"/>
              <a:t>‹#›</a:t>
            </a:fld>
            <a:endParaRPr lang="sv-SE"/>
          </a:p>
        </p:txBody>
      </p:sp>
    </p:spTree>
    <p:extLst>
      <p:ext uri="{BB962C8B-B14F-4D97-AF65-F5344CB8AC3E}">
        <p14:creationId xmlns:p14="http://schemas.microsoft.com/office/powerpoint/2010/main" val="3377734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a:p>
        </p:txBody>
      </p:sp>
      <p:sp>
        <p:nvSpPr>
          <p:cNvPr id="4" name="Platshållare för bildnummer 3"/>
          <p:cNvSpPr>
            <a:spLocks noGrp="1"/>
          </p:cNvSpPr>
          <p:nvPr>
            <p:ph type="sldNum" sz="quarter" idx="10"/>
          </p:nvPr>
        </p:nvSpPr>
        <p:spPr/>
        <p:txBody>
          <a:bodyPr/>
          <a:lstStyle/>
          <a:p>
            <a:fld id="{7F0EC25D-1B13-4680-A11A-83874F706E3A}" type="slidenum">
              <a:rPr lang="sv-SE" smtClean="0"/>
              <a:t>1</a:t>
            </a:fld>
            <a:endParaRPr lang="sv-SE"/>
          </a:p>
        </p:txBody>
      </p:sp>
    </p:spTree>
    <p:extLst>
      <p:ext uri="{BB962C8B-B14F-4D97-AF65-F5344CB8AC3E}">
        <p14:creationId xmlns:p14="http://schemas.microsoft.com/office/powerpoint/2010/main" val="1743838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a:t>https://www.alpinesbsolutions.com/9-ways-increase-efficiency-work-biz/</a:t>
            </a:r>
          </a:p>
          <a:p>
            <a:r>
              <a:rPr lang="sv-SE" err="1"/>
              <a:t>Increase</a:t>
            </a:r>
            <a:r>
              <a:rPr lang="sv-SE"/>
              <a:t> </a:t>
            </a:r>
            <a:r>
              <a:rPr lang="sv-SE" err="1"/>
              <a:t>your</a:t>
            </a:r>
            <a:r>
              <a:rPr lang="sv-SE"/>
              <a:t> </a:t>
            </a:r>
            <a:r>
              <a:rPr lang="sv-SE" err="1"/>
              <a:t>weak</a:t>
            </a:r>
            <a:r>
              <a:rPr lang="sv-SE"/>
              <a:t> </a:t>
            </a:r>
            <a:r>
              <a:rPr lang="sv-SE" err="1"/>
              <a:t>point</a:t>
            </a:r>
            <a:r>
              <a:rPr lang="sv-SE"/>
              <a:t> - </a:t>
            </a:r>
            <a:r>
              <a:rPr lang="en-US" b="0" i="0">
                <a:solidFill>
                  <a:srgbClr val="000000"/>
                </a:solidFill>
                <a:effectLst/>
                <a:latin typeface="arial" panose="020B0604020202020204" pitchFamily="34" charset="0"/>
              </a:rPr>
              <a:t>We all have a time of the day that is the slump. Know where your weak point is and plan for it. If you are an afternoon slump person, know it and own it! Prepare for it by having that cup of coffee, or schedule your passion project during that time. If you aren’t prepping and working on something you don’t want to do at that time, you will not work</a:t>
            </a:r>
          </a:p>
          <a:p>
            <a:endParaRPr lang="sv-SE"/>
          </a:p>
        </p:txBody>
      </p:sp>
      <p:sp>
        <p:nvSpPr>
          <p:cNvPr id="4" name="Platshållare för bildnummer 3"/>
          <p:cNvSpPr>
            <a:spLocks noGrp="1"/>
          </p:cNvSpPr>
          <p:nvPr>
            <p:ph type="sldNum" sz="quarter" idx="5"/>
          </p:nvPr>
        </p:nvSpPr>
        <p:spPr/>
        <p:txBody>
          <a:bodyPr/>
          <a:lstStyle/>
          <a:p>
            <a:fld id="{7F0EC25D-1B13-4680-A11A-83874F706E3A}" type="slidenum">
              <a:rPr lang="sv-SE" smtClean="0"/>
              <a:t>34</a:t>
            </a:fld>
            <a:endParaRPr lang="sv-SE"/>
          </a:p>
        </p:txBody>
      </p:sp>
    </p:spTree>
    <p:extLst>
      <p:ext uri="{BB962C8B-B14F-4D97-AF65-F5344CB8AC3E}">
        <p14:creationId xmlns:p14="http://schemas.microsoft.com/office/powerpoint/2010/main" val="2103328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a:t>Projects </a:t>
            </a:r>
            <a:r>
              <a:rPr lang="sv-SE" err="1"/>
              <a:t>include</a:t>
            </a:r>
            <a:r>
              <a:rPr lang="sv-SE"/>
              <a:t> personal </a:t>
            </a:r>
            <a:r>
              <a:rPr lang="sv-SE" err="1"/>
              <a:t>projects</a:t>
            </a:r>
            <a:r>
              <a:rPr lang="sv-SE"/>
              <a:t> </a:t>
            </a:r>
            <a:r>
              <a:rPr lang="sv-SE" err="1"/>
              <a:t>that</a:t>
            </a:r>
            <a:r>
              <a:rPr lang="sv-SE"/>
              <a:t> never gets </a:t>
            </a:r>
            <a:r>
              <a:rPr lang="sv-SE" err="1"/>
              <a:t>finished</a:t>
            </a:r>
            <a:endParaRPr lang="sv-SE"/>
          </a:p>
          <a:p>
            <a:r>
              <a:rPr lang="sv-SE" err="1"/>
              <a:t>Spend</a:t>
            </a:r>
            <a:r>
              <a:rPr lang="sv-SE"/>
              <a:t> </a:t>
            </a:r>
            <a:r>
              <a:rPr lang="sv-SE" err="1"/>
              <a:t>time</a:t>
            </a:r>
            <a:r>
              <a:rPr lang="sv-SE"/>
              <a:t> </a:t>
            </a:r>
            <a:r>
              <a:rPr lang="sv-SE" err="1"/>
              <a:t>detailing</a:t>
            </a:r>
            <a:r>
              <a:rPr lang="sv-SE"/>
              <a:t> </a:t>
            </a:r>
            <a:r>
              <a:rPr lang="sv-SE" err="1"/>
              <a:t>how</a:t>
            </a:r>
            <a:r>
              <a:rPr lang="sv-SE"/>
              <a:t> to </a:t>
            </a:r>
            <a:r>
              <a:rPr lang="sv-SE" err="1"/>
              <a:t>overcome</a:t>
            </a:r>
            <a:r>
              <a:rPr lang="sv-SE"/>
              <a:t> </a:t>
            </a:r>
            <a:r>
              <a:rPr lang="sv-SE" err="1"/>
              <a:t>each</a:t>
            </a:r>
            <a:r>
              <a:rPr lang="sv-SE"/>
              <a:t> </a:t>
            </a:r>
            <a:r>
              <a:rPr lang="sv-SE" err="1"/>
              <a:t>of</a:t>
            </a:r>
            <a:r>
              <a:rPr lang="sv-SE"/>
              <a:t> the </a:t>
            </a:r>
            <a:r>
              <a:rPr lang="sv-SE" err="1"/>
              <a:t>obstacles</a:t>
            </a:r>
            <a:endParaRPr lang="sv-SE"/>
          </a:p>
          <a:p>
            <a:r>
              <a:rPr lang="sv-SE"/>
              <a:t>	motivation – </a:t>
            </a:r>
            <a:r>
              <a:rPr lang="sv-SE" err="1"/>
              <a:t>what</a:t>
            </a:r>
            <a:r>
              <a:rPr lang="sv-SE"/>
              <a:t> </a:t>
            </a:r>
            <a:r>
              <a:rPr lang="sv-SE" err="1"/>
              <a:t>are</a:t>
            </a:r>
            <a:r>
              <a:rPr lang="sv-SE"/>
              <a:t> </a:t>
            </a:r>
            <a:r>
              <a:rPr lang="sv-SE" err="1"/>
              <a:t>you</a:t>
            </a:r>
            <a:r>
              <a:rPr lang="sv-SE"/>
              <a:t> </a:t>
            </a:r>
            <a:r>
              <a:rPr lang="sv-SE" err="1"/>
              <a:t>trying</a:t>
            </a:r>
            <a:r>
              <a:rPr lang="sv-SE"/>
              <a:t> to </a:t>
            </a:r>
            <a:r>
              <a:rPr lang="sv-SE" err="1"/>
              <a:t>achieve</a:t>
            </a:r>
            <a:r>
              <a:rPr lang="sv-SE"/>
              <a:t>? </a:t>
            </a:r>
            <a:r>
              <a:rPr lang="sv-SE" err="1"/>
              <a:t>Why</a:t>
            </a:r>
            <a:r>
              <a:rPr lang="sv-SE"/>
              <a:t>? </a:t>
            </a:r>
            <a:r>
              <a:rPr lang="sv-SE" err="1"/>
              <a:t>Maslow’s</a:t>
            </a:r>
            <a:r>
              <a:rPr lang="sv-SE"/>
              <a:t> </a:t>
            </a:r>
            <a:r>
              <a:rPr lang="sv-SE" err="1"/>
              <a:t>hierchy</a:t>
            </a:r>
            <a:r>
              <a:rPr lang="sv-SE"/>
              <a:t> </a:t>
            </a:r>
            <a:r>
              <a:rPr lang="sv-SE" err="1"/>
              <a:t>of</a:t>
            </a:r>
            <a:r>
              <a:rPr lang="sv-SE"/>
              <a:t> </a:t>
            </a:r>
            <a:r>
              <a:rPr lang="sv-SE" err="1"/>
              <a:t>needs</a:t>
            </a:r>
            <a:r>
              <a:rPr lang="sv-SE"/>
              <a:t>. </a:t>
            </a:r>
            <a:r>
              <a:rPr lang="sv-SE" err="1"/>
              <a:t>Intrinsic</a:t>
            </a:r>
            <a:r>
              <a:rPr lang="sv-SE"/>
              <a:t> motivators</a:t>
            </a:r>
          </a:p>
          <a:p>
            <a:r>
              <a:rPr lang="sv-SE"/>
              <a:t>	determination – </a:t>
            </a:r>
            <a:r>
              <a:rPr lang="sv-SE" err="1"/>
              <a:t>Imagine</a:t>
            </a:r>
            <a:r>
              <a:rPr lang="sv-SE"/>
              <a:t>, </a:t>
            </a:r>
            <a:r>
              <a:rPr lang="sv-SE" err="1"/>
              <a:t>dream</a:t>
            </a:r>
            <a:r>
              <a:rPr lang="sv-SE"/>
              <a:t> and </a:t>
            </a:r>
            <a:r>
              <a:rPr lang="sv-SE" err="1"/>
              <a:t>believe</a:t>
            </a:r>
            <a:r>
              <a:rPr lang="sv-SE"/>
              <a:t> in </a:t>
            </a:r>
            <a:r>
              <a:rPr lang="sv-SE" err="1"/>
              <a:t>yourself</a:t>
            </a:r>
            <a:r>
              <a:rPr lang="sv-SE"/>
              <a:t>. </a:t>
            </a:r>
            <a:r>
              <a:rPr lang="sv-SE" err="1"/>
              <a:t>With</a:t>
            </a:r>
            <a:r>
              <a:rPr lang="sv-SE"/>
              <a:t> determination and </a:t>
            </a:r>
            <a:r>
              <a:rPr lang="sv-SE" err="1"/>
              <a:t>belief</a:t>
            </a:r>
            <a:r>
              <a:rPr lang="sv-SE"/>
              <a:t>, </a:t>
            </a:r>
            <a:r>
              <a:rPr lang="sv-SE" err="1"/>
              <a:t>you</a:t>
            </a:r>
            <a:r>
              <a:rPr lang="sv-SE"/>
              <a:t> </a:t>
            </a:r>
            <a:r>
              <a:rPr lang="sv-SE" err="1"/>
              <a:t>will</a:t>
            </a:r>
            <a:r>
              <a:rPr lang="sv-SE"/>
              <a:t> be </a:t>
            </a:r>
            <a:r>
              <a:rPr lang="sv-SE" err="1"/>
              <a:t>surprised</a:t>
            </a:r>
            <a:r>
              <a:rPr lang="sv-SE"/>
              <a:t> at </a:t>
            </a:r>
            <a:r>
              <a:rPr lang="sv-SE" err="1"/>
              <a:t>what</a:t>
            </a:r>
            <a:r>
              <a:rPr lang="sv-SE"/>
              <a:t> </a:t>
            </a:r>
            <a:r>
              <a:rPr lang="sv-SE" err="1"/>
              <a:t>you</a:t>
            </a:r>
            <a:r>
              <a:rPr lang="sv-SE"/>
              <a:t> </a:t>
            </a:r>
            <a:r>
              <a:rPr lang="sv-SE" err="1"/>
              <a:t>can</a:t>
            </a:r>
            <a:r>
              <a:rPr lang="sv-SE"/>
              <a:t> </a:t>
            </a:r>
            <a:r>
              <a:rPr lang="sv-SE" err="1"/>
              <a:t>accomplish</a:t>
            </a:r>
            <a:endParaRPr lang="sv-SE"/>
          </a:p>
          <a:p>
            <a:r>
              <a:rPr lang="sv-SE"/>
              <a:t>	</a:t>
            </a:r>
            <a:r>
              <a:rPr lang="sv-SE" err="1"/>
              <a:t>goals</a:t>
            </a:r>
            <a:r>
              <a:rPr lang="sv-SE"/>
              <a:t> and vision – </a:t>
            </a:r>
            <a:r>
              <a:rPr lang="sv-SE" err="1"/>
              <a:t>assign</a:t>
            </a:r>
            <a:r>
              <a:rPr lang="sv-SE"/>
              <a:t> </a:t>
            </a:r>
            <a:r>
              <a:rPr lang="sv-SE" err="1"/>
              <a:t>reachable</a:t>
            </a:r>
            <a:r>
              <a:rPr lang="sv-SE"/>
              <a:t> </a:t>
            </a:r>
            <a:r>
              <a:rPr lang="sv-SE" err="1"/>
              <a:t>goals</a:t>
            </a:r>
            <a:r>
              <a:rPr lang="sv-SE"/>
              <a:t>, </a:t>
            </a:r>
            <a:r>
              <a:rPr lang="sv-SE" err="1"/>
              <a:t>adjust</a:t>
            </a:r>
            <a:r>
              <a:rPr lang="sv-SE"/>
              <a:t>. Plan </a:t>
            </a:r>
            <a:r>
              <a:rPr lang="sv-SE" err="1"/>
              <a:t>your</a:t>
            </a:r>
            <a:r>
              <a:rPr lang="sv-SE"/>
              <a:t> </a:t>
            </a:r>
            <a:r>
              <a:rPr lang="sv-SE" err="1"/>
              <a:t>path</a:t>
            </a:r>
            <a:r>
              <a:rPr lang="sv-SE"/>
              <a:t> for </a:t>
            </a:r>
            <a:r>
              <a:rPr lang="sv-SE" err="1"/>
              <a:t>success</a:t>
            </a:r>
            <a:endParaRPr lang="sv-SE"/>
          </a:p>
          <a:p>
            <a:r>
              <a:rPr lang="sv-SE"/>
              <a:t>	</a:t>
            </a:r>
            <a:r>
              <a:rPr lang="sv-SE" err="1"/>
              <a:t>time</a:t>
            </a:r>
            <a:r>
              <a:rPr lang="sv-SE"/>
              <a:t> and focus – </a:t>
            </a:r>
            <a:r>
              <a:rPr lang="sv-SE" err="1"/>
              <a:t>compromise</a:t>
            </a:r>
            <a:r>
              <a:rPr lang="sv-SE"/>
              <a:t>, </a:t>
            </a:r>
            <a:r>
              <a:rPr lang="sv-SE" err="1"/>
              <a:t>prioritise</a:t>
            </a:r>
            <a:r>
              <a:rPr lang="sv-SE"/>
              <a:t>, </a:t>
            </a:r>
            <a:r>
              <a:rPr lang="sv-SE" err="1"/>
              <a:t>allocate</a:t>
            </a:r>
            <a:r>
              <a:rPr lang="sv-SE"/>
              <a:t> </a:t>
            </a:r>
            <a:r>
              <a:rPr lang="sv-SE" err="1"/>
              <a:t>focused</a:t>
            </a:r>
            <a:r>
              <a:rPr lang="sv-SE"/>
              <a:t> </a:t>
            </a:r>
            <a:r>
              <a:rPr lang="sv-SE" err="1"/>
              <a:t>time</a:t>
            </a:r>
            <a:r>
              <a:rPr lang="sv-SE"/>
              <a:t>, </a:t>
            </a:r>
            <a:r>
              <a:rPr lang="sv-SE" err="1"/>
              <a:t>give</a:t>
            </a:r>
            <a:r>
              <a:rPr lang="sv-SE"/>
              <a:t> </a:t>
            </a:r>
            <a:r>
              <a:rPr lang="sv-SE" err="1"/>
              <a:t>yourself</a:t>
            </a:r>
            <a:r>
              <a:rPr lang="sv-SE"/>
              <a:t> breaks, etc.</a:t>
            </a:r>
          </a:p>
          <a:p>
            <a:r>
              <a:rPr lang="sv-SE"/>
              <a:t>	</a:t>
            </a:r>
            <a:r>
              <a:rPr lang="sv-SE" err="1"/>
              <a:t>distractions</a:t>
            </a:r>
            <a:r>
              <a:rPr lang="sv-SE"/>
              <a:t> – </a:t>
            </a:r>
            <a:r>
              <a:rPr lang="sv-SE" err="1"/>
              <a:t>learn</a:t>
            </a:r>
            <a:r>
              <a:rPr lang="sv-SE"/>
              <a:t> to </a:t>
            </a:r>
            <a:r>
              <a:rPr lang="sv-SE" err="1"/>
              <a:t>say</a:t>
            </a:r>
            <a:r>
              <a:rPr lang="sv-SE"/>
              <a:t> no, </a:t>
            </a:r>
            <a:r>
              <a:rPr lang="sv-SE" err="1"/>
              <a:t>learn</a:t>
            </a:r>
            <a:r>
              <a:rPr lang="sv-SE"/>
              <a:t> to </a:t>
            </a:r>
            <a:r>
              <a:rPr lang="sv-SE" err="1"/>
              <a:t>schedule</a:t>
            </a:r>
            <a:r>
              <a:rPr lang="sv-SE"/>
              <a:t> and plan </a:t>
            </a:r>
            <a:r>
              <a:rPr lang="sv-SE" err="1"/>
              <a:t>things</a:t>
            </a:r>
            <a:r>
              <a:rPr lang="sv-SE"/>
              <a:t>, </a:t>
            </a:r>
            <a:r>
              <a:rPr lang="sv-SE" err="1"/>
              <a:t>learn</a:t>
            </a:r>
            <a:r>
              <a:rPr lang="sv-SE"/>
              <a:t> to </a:t>
            </a:r>
            <a:r>
              <a:rPr lang="sv-SE" err="1"/>
              <a:t>disconnect</a:t>
            </a:r>
            <a:endParaRPr lang="sv-SE"/>
          </a:p>
          <a:p>
            <a:r>
              <a:rPr lang="sv-SE"/>
              <a:t>	tasks – plan, </a:t>
            </a:r>
            <a:r>
              <a:rPr lang="sv-SE" err="1"/>
              <a:t>schedule</a:t>
            </a:r>
            <a:r>
              <a:rPr lang="sv-SE"/>
              <a:t>, </a:t>
            </a:r>
            <a:r>
              <a:rPr lang="sv-SE" err="1"/>
              <a:t>prioritise</a:t>
            </a:r>
            <a:r>
              <a:rPr lang="sv-SE"/>
              <a:t>, </a:t>
            </a:r>
            <a:r>
              <a:rPr lang="sv-SE" err="1"/>
              <a:t>delegate</a:t>
            </a:r>
            <a:r>
              <a:rPr lang="sv-SE"/>
              <a:t>, </a:t>
            </a:r>
            <a:r>
              <a:rPr lang="sv-SE" err="1"/>
              <a:t>ignore</a:t>
            </a:r>
            <a:endParaRPr lang="sv-SE"/>
          </a:p>
          <a:p>
            <a:r>
              <a:rPr lang="sv-SE"/>
              <a:t>	</a:t>
            </a:r>
            <a:r>
              <a:rPr lang="sv-SE" err="1"/>
              <a:t>projects</a:t>
            </a:r>
            <a:r>
              <a:rPr lang="sv-SE"/>
              <a:t> – personal </a:t>
            </a:r>
            <a:r>
              <a:rPr lang="sv-SE" err="1"/>
              <a:t>projects</a:t>
            </a:r>
            <a:r>
              <a:rPr lang="sv-SE"/>
              <a:t> </a:t>
            </a:r>
            <a:r>
              <a:rPr lang="sv-SE" err="1"/>
              <a:t>are</a:t>
            </a:r>
            <a:r>
              <a:rPr lang="sv-SE"/>
              <a:t> </a:t>
            </a:r>
            <a:r>
              <a:rPr lang="sv-SE" err="1"/>
              <a:t>great</a:t>
            </a:r>
            <a:r>
              <a:rPr lang="sv-SE"/>
              <a:t>, </a:t>
            </a:r>
            <a:r>
              <a:rPr lang="sv-SE" err="1"/>
              <a:t>but</a:t>
            </a:r>
            <a:r>
              <a:rPr lang="sv-SE"/>
              <a:t> </a:t>
            </a:r>
            <a:r>
              <a:rPr lang="sv-SE" err="1"/>
              <a:t>too</a:t>
            </a:r>
            <a:r>
              <a:rPr lang="sv-SE"/>
              <a:t> </a:t>
            </a:r>
            <a:r>
              <a:rPr lang="sv-SE" err="1"/>
              <a:t>many</a:t>
            </a:r>
            <a:r>
              <a:rPr lang="sv-SE"/>
              <a:t> </a:t>
            </a:r>
            <a:r>
              <a:rPr lang="sv-SE" err="1"/>
              <a:t>of</a:t>
            </a:r>
            <a:r>
              <a:rPr lang="sv-SE"/>
              <a:t> </a:t>
            </a:r>
            <a:r>
              <a:rPr lang="sv-SE" err="1"/>
              <a:t>them</a:t>
            </a:r>
            <a:r>
              <a:rPr lang="sv-SE"/>
              <a:t> </a:t>
            </a:r>
            <a:r>
              <a:rPr lang="sv-SE" err="1"/>
              <a:t>becomes</a:t>
            </a:r>
            <a:r>
              <a:rPr lang="sv-SE"/>
              <a:t> </a:t>
            </a:r>
            <a:r>
              <a:rPr lang="sv-SE" err="1"/>
              <a:t>stressful</a:t>
            </a:r>
            <a:r>
              <a:rPr lang="sv-SE"/>
              <a:t>. Focus on </a:t>
            </a:r>
            <a:r>
              <a:rPr lang="sv-SE" err="1"/>
              <a:t>what</a:t>
            </a:r>
            <a:r>
              <a:rPr lang="sv-SE"/>
              <a:t> is </a:t>
            </a:r>
            <a:r>
              <a:rPr lang="sv-SE" err="1"/>
              <a:t>achievable</a:t>
            </a:r>
            <a:endParaRPr lang="sv-SE"/>
          </a:p>
          <a:p>
            <a:r>
              <a:rPr lang="sv-SE"/>
              <a:t>	</a:t>
            </a:r>
            <a:r>
              <a:rPr lang="sv-SE" err="1"/>
              <a:t>worries</a:t>
            </a:r>
            <a:r>
              <a:rPr lang="sv-SE"/>
              <a:t> – do </a:t>
            </a:r>
            <a:r>
              <a:rPr lang="sv-SE" err="1"/>
              <a:t>they</a:t>
            </a:r>
            <a:r>
              <a:rPr lang="sv-SE"/>
              <a:t> </a:t>
            </a:r>
            <a:r>
              <a:rPr lang="sv-SE" err="1"/>
              <a:t>really</a:t>
            </a:r>
            <a:r>
              <a:rPr lang="sv-SE"/>
              <a:t> </a:t>
            </a:r>
            <a:r>
              <a:rPr lang="sv-SE" err="1"/>
              <a:t>help</a:t>
            </a:r>
            <a:r>
              <a:rPr lang="sv-SE"/>
              <a:t>? </a:t>
            </a:r>
            <a:r>
              <a:rPr lang="sv-SE" err="1"/>
              <a:t>What</a:t>
            </a:r>
            <a:r>
              <a:rPr lang="sv-SE"/>
              <a:t> do </a:t>
            </a:r>
            <a:r>
              <a:rPr lang="sv-SE" err="1"/>
              <a:t>they</a:t>
            </a:r>
            <a:r>
              <a:rPr lang="sv-SE"/>
              <a:t> </a:t>
            </a:r>
            <a:r>
              <a:rPr lang="sv-SE" err="1"/>
              <a:t>actually</a:t>
            </a:r>
            <a:r>
              <a:rPr lang="sv-SE"/>
              <a:t> </a:t>
            </a:r>
            <a:r>
              <a:rPr lang="sv-SE" err="1"/>
              <a:t>change</a:t>
            </a:r>
            <a:r>
              <a:rPr lang="sv-SE"/>
              <a:t>?</a:t>
            </a:r>
          </a:p>
        </p:txBody>
      </p:sp>
      <p:sp>
        <p:nvSpPr>
          <p:cNvPr id="4" name="Platshållare för bildnummer 3"/>
          <p:cNvSpPr>
            <a:spLocks noGrp="1"/>
          </p:cNvSpPr>
          <p:nvPr>
            <p:ph type="sldNum" sz="quarter" idx="5"/>
          </p:nvPr>
        </p:nvSpPr>
        <p:spPr/>
        <p:txBody>
          <a:bodyPr/>
          <a:lstStyle/>
          <a:p>
            <a:fld id="{7F0EC25D-1B13-4680-A11A-83874F706E3A}" type="slidenum">
              <a:rPr lang="sv-SE" smtClean="0"/>
              <a:t>39</a:t>
            </a:fld>
            <a:endParaRPr lang="sv-SE"/>
          </a:p>
        </p:txBody>
      </p:sp>
    </p:spTree>
    <p:extLst>
      <p:ext uri="{BB962C8B-B14F-4D97-AF65-F5344CB8AC3E}">
        <p14:creationId xmlns:p14="http://schemas.microsoft.com/office/powerpoint/2010/main" val="1021376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b="0" i="0">
                <a:solidFill>
                  <a:srgbClr val="4D5156"/>
                </a:solidFill>
                <a:effectLst/>
                <a:latin typeface="arial" panose="020B0604020202020204" pitchFamily="34" charset="0"/>
              </a:rPr>
              <a:t>Mihaly Csikszentmihalyi is a Hungarian-American psychologist. He </a:t>
            </a:r>
            <a:r>
              <a:rPr lang="en-US" b="0" i="0" err="1">
                <a:solidFill>
                  <a:srgbClr val="4D5156"/>
                </a:solidFill>
                <a:effectLst/>
                <a:latin typeface="arial" panose="020B0604020202020204" pitchFamily="34" charset="0"/>
              </a:rPr>
              <a:t>recognised</a:t>
            </a:r>
            <a:r>
              <a:rPr lang="en-US" b="0" i="0">
                <a:solidFill>
                  <a:srgbClr val="4D5156"/>
                </a:solidFill>
                <a:effectLst/>
                <a:latin typeface="arial" panose="020B0604020202020204" pitchFamily="34" charset="0"/>
              </a:rPr>
              <a:t> and named the psychological concept of flow, a highly focused mental state conducive to productivity.</a:t>
            </a:r>
            <a:endParaRPr lang="sv-SE"/>
          </a:p>
        </p:txBody>
      </p:sp>
      <p:sp>
        <p:nvSpPr>
          <p:cNvPr id="4" name="Platshållare för bildnummer 3"/>
          <p:cNvSpPr>
            <a:spLocks noGrp="1"/>
          </p:cNvSpPr>
          <p:nvPr>
            <p:ph type="sldNum" sz="quarter" idx="5"/>
          </p:nvPr>
        </p:nvSpPr>
        <p:spPr/>
        <p:txBody>
          <a:bodyPr/>
          <a:lstStyle/>
          <a:p>
            <a:fld id="{7F0EC25D-1B13-4680-A11A-83874F706E3A}" type="slidenum">
              <a:rPr lang="sv-SE" smtClean="0"/>
              <a:t>42</a:t>
            </a:fld>
            <a:endParaRPr lang="sv-SE"/>
          </a:p>
        </p:txBody>
      </p:sp>
    </p:spTree>
    <p:extLst>
      <p:ext uri="{BB962C8B-B14F-4D97-AF65-F5344CB8AC3E}">
        <p14:creationId xmlns:p14="http://schemas.microsoft.com/office/powerpoint/2010/main" val="7700725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Rubrikbild">
    <p:spTree>
      <p:nvGrpSpPr>
        <p:cNvPr id="1" name=""/>
        <p:cNvGrpSpPr/>
        <p:nvPr/>
      </p:nvGrpSpPr>
      <p:grpSpPr>
        <a:xfrm>
          <a:off x="0" y="0"/>
          <a:ext cx="0" cy="0"/>
          <a:chOff x="0" y="0"/>
          <a:chExt cx="0" cy="0"/>
        </a:xfrm>
      </p:grpSpPr>
      <p:sp>
        <p:nvSpPr>
          <p:cNvPr id="4" name="Rectangle 3"/>
          <p:cNvSpPr/>
          <p:nvPr userDrawn="1"/>
        </p:nvSpPr>
        <p:spPr>
          <a:xfrm>
            <a:off x="179513" y="157010"/>
            <a:ext cx="8784976" cy="4820173"/>
          </a:xfrm>
          <a:prstGeom prst="rect">
            <a:avLst/>
          </a:prstGeom>
          <a:blipFill dpi="0" rotWithShape="1">
            <a:blip r:embed="rId2">
              <a:alphaModFix amt="99000"/>
            </a:blip>
            <a:srcRect/>
            <a:stretch>
              <a:fillRect b="-40000"/>
            </a:stretch>
          </a:blip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685800" y="1703036"/>
            <a:ext cx="7772400" cy="530227"/>
          </a:xfrm>
          <a:prstGeom prst="rect">
            <a:avLst/>
          </a:prstGeom>
        </p:spPr>
        <p:txBody>
          <a:bodyPr/>
          <a:lstStyle>
            <a:lvl1pPr>
              <a:defRPr cap="all" baseline="0">
                <a:solidFill>
                  <a:schemeClr val="bg1"/>
                </a:solidFill>
              </a:defRPr>
            </a:lvl1pPr>
          </a:lstStyle>
          <a:p>
            <a:r>
              <a:rPr lang="en-GB" noProof="0"/>
              <a:t>TITLE</a:t>
            </a:r>
          </a:p>
        </p:txBody>
      </p:sp>
      <p:sp>
        <p:nvSpPr>
          <p:cNvPr id="3" name="Subtitle 2"/>
          <p:cNvSpPr>
            <a:spLocks noGrp="1"/>
          </p:cNvSpPr>
          <p:nvPr>
            <p:ph type="subTitle" idx="1" hasCustomPrompt="1"/>
          </p:nvPr>
        </p:nvSpPr>
        <p:spPr>
          <a:xfrm>
            <a:off x="1371600" y="2319482"/>
            <a:ext cx="6400800" cy="1314450"/>
          </a:xfrm>
        </p:spPr>
        <p:txBody>
          <a:bodyPr/>
          <a:lstStyle>
            <a:lvl1pPr marL="0" indent="0" algn="ctr">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Subtitle</a:t>
            </a:r>
          </a:p>
          <a:p>
            <a:r>
              <a:rPr lang="en-GB" sz="1800" noProof="0"/>
              <a:t>Name</a:t>
            </a:r>
          </a:p>
          <a:p>
            <a:r>
              <a:rPr lang="en-GB" sz="1800" noProof="0"/>
              <a:t>date</a:t>
            </a:r>
          </a:p>
        </p:txBody>
      </p:sp>
      <p:sp>
        <p:nvSpPr>
          <p:cNvPr id="7" name="Subtitle 2"/>
          <p:cNvSpPr txBox="1">
            <a:spLocks/>
          </p:cNvSpPr>
          <p:nvPr userDrawn="1"/>
        </p:nvSpPr>
        <p:spPr bwMode="auto">
          <a:xfrm>
            <a:off x="221383" y="236337"/>
            <a:ext cx="2160240" cy="253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ctr" defTabSz="457200" rtl="0" eaLnBrk="1" fontAlgn="base" hangingPunct="1">
              <a:spcBef>
                <a:spcPct val="20000"/>
              </a:spcBef>
              <a:spcAft>
                <a:spcPct val="0"/>
              </a:spcAft>
              <a:buFont typeface="Wingdings" panose="05000000000000000000" pitchFamily="2" charset="2"/>
              <a:buNone/>
              <a:defRPr sz="2200" kern="1200">
                <a:solidFill>
                  <a:schemeClr val="bg1"/>
                </a:solidFill>
                <a:latin typeface="Arial"/>
                <a:ea typeface="ＭＳ Ｐゴシック" charset="0"/>
                <a:cs typeface="Arial"/>
              </a:defRPr>
            </a:lvl1pPr>
            <a:lvl2pPr marL="457200" indent="0" algn="ctr" defTabSz="457200" rtl="0" eaLnBrk="1" fontAlgn="base" hangingPunct="1">
              <a:spcBef>
                <a:spcPct val="20000"/>
              </a:spcBef>
              <a:spcAft>
                <a:spcPct val="0"/>
              </a:spcAft>
              <a:buFont typeface="Arial" charset="0"/>
              <a:buNone/>
              <a:defRPr sz="2000" kern="1200">
                <a:solidFill>
                  <a:schemeClr val="tx1">
                    <a:tint val="75000"/>
                  </a:schemeClr>
                </a:solidFill>
                <a:latin typeface="Arial"/>
                <a:ea typeface="ＭＳ Ｐゴシック" charset="0"/>
                <a:cs typeface="Arial"/>
              </a:defRPr>
            </a:lvl2pPr>
            <a:lvl3pPr marL="914400" indent="0" algn="ctr" defTabSz="457200" rtl="0" eaLnBrk="1" fontAlgn="base" hangingPunct="1">
              <a:spcBef>
                <a:spcPct val="20000"/>
              </a:spcBef>
              <a:spcAft>
                <a:spcPct val="0"/>
              </a:spcAft>
              <a:buFont typeface="Arial" charset="0"/>
              <a:buNone/>
              <a:defRPr sz="1800" kern="1200">
                <a:solidFill>
                  <a:schemeClr val="tx1">
                    <a:tint val="75000"/>
                  </a:schemeClr>
                </a:solidFill>
                <a:latin typeface="Arial"/>
                <a:ea typeface="ＭＳ Ｐゴシック" charset="0"/>
                <a:cs typeface="Arial"/>
              </a:defRPr>
            </a:lvl3pPr>
            <a:lvl4pPr marL="1371600" indent="0" algn="ctr" defTabSz="457200" rtl="0" eaLnBrk="1" fontAlgn="base" hangingPunct="1">
              <a:spcBef>
                <a:spcPct val="20000"/>
              </a:spcBef>
              <a:spcAft>
                <a:spcPct val="0"/>
              </a:spcAft>
              <a:buFont typeface="Arial" charset="0"/>
              <a:buNone/>
              <a:defRPr sz="1600" kern="1200">
                <a:solidFill>
                  <a:schemeClr val="tx1">
                    <a:tint val="75000"/>
                  </a:schemeClr>
                </a:solidFill>
                <a:latin typeface="Arial"/>
                <a:ea typeface="ＭＳ Ｐゴシック" charset="0"/>
                <a:cs typeface="Arial"/>
              </a:defRPr>
            </a:lvl4pPr>
            <a:lvl5pPr marL="1828800" indent="0" algn="ctr" defTabSz="457200" rtl="0" eaLnBrk="1" fontAlgn="base" hangingPunct="1">
              <a:spcBef>
                <a:spcPct val="20000"/>
              </a:spcBef>
              <a:spcAft>
                <a:spcPct val="0"/>
              </a:spcAft>
              <a:buFont typeface="Arial" charset="0"/>
              <a:buNone/>
              <a:defRPr sz="1600" kern="1200">
                <a:solidFill>
                  <a:schemeClr val="tx1">
                    <a:tint val="75000"/>
                  </a:schemeClr>
                </a:solidFill>
                <a:latin typeface="Arial"/>
                <a:ea typeface="ＭＳ Ｐゴシック" charset="0"/>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sv-SE" sz="800" b="0" spc="600"/>
              <a:t>TEACHING</a:t>
            </a:r>
            <a:endParaRPr lang="en-US" sz="800" b="0" spc="60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753382" y="3720151"/>
            <a:ext cx="2038035" cy="1004249"/>
          </a:xfrm>
          <a:prstGeom prst="rect">
            <a:avLst/>
          </a:prstGeom>
        </p:spPr>
      </p:pic>
    </p:spTree>
    <p:extLst>
      <p:ext uri="{BB962C8B-B14F-4D97-AF65-F5344CB8AC3E}">
        <p14:creationId xmlns:p14="http://schemas.microsoft.com/office/powerpoint/2010/main" val="2378280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two columnes tex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24000" y="1080000"/>
            <a:ext cx="4176000" cy="2880000"/>
          </a:xfrm>
        </p:spPr>
        <p:txBody>
          <a:bodyPr/>
          <a:lstStyle>
            <a:lvl1pPr>
              <a:defRPr sz="22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GB" noProof="0"/>
              <a:t>Click here to change format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Content Placeholder 3"/>
          <p:cNvSpPr>
            <a:spLocks noGrp="1"/>
          </p:cNvSpPr>
          <p:nvPr>
            <p:ph sz="half" idx="2" hasCustomPrompt="1"/>
          </p:nvPr>
        </p:nvSpPr>
        <p:spPr>
          <a:xfrm>
            <a:off x="4644008" y="1080000"/>
            <a:ext cx="4176464" cy="2880000"/>
          </a:xfrm>
        </p:spPr>
        <p:txBody>
          <a:bodyPr/>
          <a:lstStyle>
            <a:lvl1pPr>
              <a:defRPr sz="22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GB" noProof="0"/>
              <a:t>Click here to change format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Title Placeholder 3"/>
          <p:cNvSpPr>
            <a:spLocks noGrp="1"/>
          </p:cNvSpPr>
          <p:nvPr>
            <p:ph type="title" hasCustomPrompt="1"/>
          </p:nvPr>
        </p:nvSpPr>
        <p:spPr>
          <a:xfrm>
            <a:off x="324000" y="180000"/>
            <a:ext cx="8496944" cy="904799"/>
          </a:xfrm>
          <a:prstGeom prst="rect">
            <a:avLst/>
          </a:prstGeom>
        </p:spPr>
        <p:txBody>
          <a:bodyPr vert="horz" lIns="91440" tIns="45720" rIns="91440" bIns="45720" rtlCol="0" anchor="ctr">
            <a:normAutofit/>
          </a:bodyPr>
          <a:lstStyle/>
          <a:p>
            <a:r>
              <a:rPr lang="en-GB" noProof="0"/>
              <a:t>Click here to add title</a:t>
            </a:r>
          </a:p>
        </p:txBody>
      </p:sp>
    </p:spTree>
    <p:extLst>
      <p:ext uri="{BB962C8B-B14F-4D97-AF65-F5344CB8AC3E}">
        <p14:creationId xmlns:p14="http://schemas.microsoft.com/office/powerpoint/2010/main" val="2381765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One picture, title and text">
    <p:spTree>
      <p:nvGrpSpPr>
        <p:cNvPr id="1" name=""/>
        <p:cNvGrpSpPr/>
        <p:nvPr/>
      </p:nvGrpSpPr>
      <p:grpSpPr>
        <a:xfrm>
          <a:off x="0" y="0"/>
          <a:ext cx="0" cy="0"/>
          <a:chOff x="0" y="0"/>
          <a:chExt cx="0" cy="0"/>
        </a:xfrm>
      </p:grpSpPr>
      <p:sp>
        <p:nvSpPr>
          <p:cNvPr id="6" name="Content Placeholder 5"/>
          <p:cNvSpPr>
            <a:spLocks noGrp="1"/>
          </p:cNvSpPr>
          <p:nvPr>
            <p:ph sz="quarter" idx="4" hasCustomPrompt="1"/>
          </p:nvPr>
        </p:nvSpPr>
        <p:spPr>
          <a:xfrm>
            <a:off x="4645026" y="1347614"/>
            <a:ext cx="4041775" cy="2664296"/>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noProof="0"/>
              <a:t>Click here to change format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Platshållare för bild 5"/>
          <p:cNvSpPr>
            <a:spLocks noGrp="1"/>
          </p:cNvSpPr>
          <p:nvPr>
            <p:ph type="pic" sz="quarter" idx="10" hasCustomPrompt="1"/>
          </p:nvPr>
        </p:nvSpPr>
        <p:spPr>
          <a:xfrm>
            <a:off x="184150" y="168274"/>
            <a:ext cx="4105275" cy="4778375"/>
          </a:xfrm>
        </p:spPr>
        <p:txBody>
          <a:bodyPr tIns="720000" anchor="ctr" anchorCtr="1"/>
          <a:lstStyle>
            <a:lvl1pPr>
              <a:defRPr baseline="0"/>
            </a:lvl1pPr>
          </a:lstStyle>
          <a:p>
            <a:r>
              <a:rPr lang="en-GB"/>
              <a:t>Click here to </a:t>
            </a:r>
            <a:r>
              <a:rPr lang="en-GB" noProof="0"/>
              <a:t>add</a:t>
            </a:r>
            <a:r>
              <a:rPr lang="en-GB"/>
              <a:t> a picture</a:t>
            </a:r>
          </a:p>
        </p:txBody>
      </p:sp>
      <p:sp>
        <p:nvSpPr>
          <p:cNvPr id="16" name="Title 1"/>
          <p:cNvSpPr>
            <a:spLocks noGrp="1"/>
          </p:cNvSpPr>
          <p:nvPr>
            <p:ph type="title" hasCustomPrompt="1"/>
          </p:nvPr>
        </p:nvSpPr>
        <p:spPr>
          <a:xfrm>
            <a:off x="4648835" y="387734"/>
            <a:ext cx="4037966" cy="904799"/>
          </a:xfrm>
        </p:spPr>
        <p:txBody>
          <a:bodyPr/>
          <a:lstStyle>
            <a:lvl1pPr algn="l">
              <a:defRPr/>
            </a:lvl1pPr>
          </a:lstStyle>
          <a:p>
            <a:r>
              <a:rPr lang="en-GB" noProof="0"/>
              <a:t>Click here to add title</a:t>
            </a:r>
            <a:endParaRPr lang="en-US"/>
          </a:p>
        </p:txBody>
      </p:sp>
    </p:spTree>
    <p:extLst>
      <p:ext uri="{BB962C8B-B14F-4D97-AF65-F5344CB8AC3E}">
        <p14:creationId xmlns:p14="http://schemas.microsoft.com/office/powerpoint/2010/main" val="1669543790"/>
      </p:ext>
    </p:extLst>
  </p:cSld>
  <p:clrMapOvr>
    <a:masterClrMapping/>
  </p:clrMapOvr>
  <p:extLst>
    <p:ext uri="{DCECCB84-F9BA-43D5-87BE-67443E8EF086}">
      <p15:sldGuideLst xmlns:p15="http://schemas.microsoft.com/office/powerpoint/2012/main">
        <p15:guide id="2" pos="292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lternative last slide with icecubes">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5197642"/>
          </a:xfrm>
          <a:prstGeom prst="rect">
            <a:avLst/>
          </a:prstGeom>
          <a:solidFill>
            <a:schemeClr val="bg1"/>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userDrawn="1"/>
        </p:nvSpPr>
        <p:spPr>
          <a:xfrm>
            <a:off x="179513" y="157009"/>
            <a:ext cx="8784976" cy="4861877"/>
          </a:xfrm>
          <a:prstGeom prst="rect">
            <a:avLst/>
          </a:prstGeom>
          <a:gradFill>
            <a:gsLst>
              <a:gs pos="0">
                <a:schemeClr val="tx2"/>
              </a:gs>
              <a:gs pos="100000">
                <a:schemeClr val="tx1"/>
              </a:gs>
            </a:gsLst>
            <a:lin ang="5400000" scaled="1"/>
          </a:gra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rotWithShape="1">
          <a:blip r:embed="rId2" cstate="hqprint">
            <a:extLst>
              <a:ext uri="{28A0092B-C50C-407E-A947-70E740481C1C}">
                <a14:useLocalDpi xmlns:a14="http://schemas.microsoft.com/office/drawing/2010/main"/>
              </a:ext>
            </a:extLst>
          </a:blip>
          <a:srcRect l="-3575"/>
          <a:stretch/>
        </p:blipFill>
        <p:spPr>
          <a:xfrm>
            <a:off x="6662733" y="1237094"/>
            <a:ext cx="2301756" cy="3871170"/>
          </a:xfrm>
          <a:prstGeom prst="rect">
            <a:avLst/>
          </a:prstGeom>
        </p:spPr>
      </p:pic>
      <p:pic>
        <p:nvPicPr>
          <p:cNvPr id="9" name="Picture 8"/>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931606" y="3846451"/>
            <a:ext cx="1888544" cy="930587"/>
          </a:xfrm>
          <a:prstGeom prst="rect">
            <a:avLst/>
          </a:prstGeom>
        </p:spPr>
      </p:pic>
    </p:spTree>
    <p:extLst>
      <p:ext uri="{BB962C8B-B14F-4D97-AF65-F5344CB8AC3E}">
        <p14:creationId xmlns:p14="http://schemas.microsoft.com/office/powerpoint/2010/main" val="444100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ubrik och innehåll">
    <p:spTree>
      <p:nvGrpSpPr>
        <p:cNvPr id="1" name=""/>
        <p:cNvGrpSpPr/>
        <p:nvPr/>
      </p:nvGrpSpPr>
      <p:grpSpPr>
        <a:xfrm>
          <a:off x="0" y="0"/>
          <a:ext cx="0" cy="0"/>
          <a:chOff x="0" y="0"/>
          <a:chExt cx="0" cy="0"/>
        </a:xfrm>
      </p:grpSpPr>
      <p:sp>
        <p:nvSpPr>
          <p:cNvPr id="6" name="Title Placeholder 3"/>
          <p:cNvSpPr>
            <a:spLocks noGrp="1"/>
          </p:cNvSpPr>
          <p:nvPr>
            <p:ph type="title" hasCustomPrompt="1"/>
          </p:nvPr>
        </p:nvSpPr>
        <p:spPr>
          <a:xfrm>
            <a:off x="323850" y="180000"/>
            <a:ext cx="8496300" cy="904799"/>
          </a:xfrm>
          <a:prstGeom prst="rect">
            <a:avLst/>
          </a:prstGeom>
        </p:spPr>
        <p:txBody>
          <a:bodyPr vert="horz" lIns="91440" tIns="45720" rIns="91440" bIns="45720" rtlCol="0" anchor="ctr">
            <a:normAutofit/>
          </a:bodyPr>
          <a:lstStyle>
            <a:lvl1pPr>
              <a:defRPr baseline="0"/>
            </a:lvl1pPr>
          </a:lstStyle>
          <a:p>
            <a:r>
              <a:rPr lang="en-GB" noProof="0"/>
              <a:t>Click here to add title</a:t>
            </a:r>
          </a:p>
        </p:txBody>
      </p:sp>
      <p:sp>
        <p:nvSpPr>
          <p:cNvPr id="11" name="Content Placeholder 2"/>
          <p:cNvSpPr>
            <a:spLocks noGrp="1"/>
          </p:cNvSpPr>
          <p:nvPr>
            <p:ph sz="half" idx="1" hasCustomPrompt="1"/>
          </p:nvPr>
        </p:nvSpPr>
        <p:spPr>
          <a:xfrm>
            <a:off x="324000" y="1080000"/>
            <a:ext cx="8482872" cy="291512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lang="sv-SE" dirty="0" smtClean="0"/>
            </a:lvl1pPr>
            <a:lvl2pPr>
              <a:defRPr lang="sv-SE" dirty="0" smtClean="0"/>
            </a:lvl2pPr>
            <a:lvl3pPr>
              <a:defRPr lang="sv-SE" dirty="0" smtClean="0"/>
            </a:lvl3pPr>
            <a:lvl4pPr>
              <a:defRPr lang="sv-SE" dirty="0" smtClean="0"/>
            </a:lvl4pPr>
            <a:lvl5pPr>
              <a:defRPr lang="en-US" dirty="0"/>
            </a:lvl5pPr>
          </a:lstStyle>
          <a:p>
            <a:pPr lvl="0"/>
            <a:r>
              <a:rPr lang="en-GB" noProof="0"/>
              <a:t>Click here to change format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251640355"/>
      </p:ext>
    </p:extLst>
  </p:cSld>
  <p:clrMapOvr>
    <a:masterClrMapping/>
  </p:clrMapOvr>
  <p:extLst>
    <p:ext uri="{DCECCB84-F9BA-43D5-87BE-67443E8EF086}">
      <p15:sldGuideLst xmlns:p15="http://schemas.microsoft.com/office/powerpoint/2012/main">
        <p15:guide id="1" pos="204" userDrawn="1">
          <p15:clr>
            <a:srgbClr val="FBAE40"/>
          </p15:clr>
        </p15:guide>
        <p15:guide id="2" pos="555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vå innehållsdelar">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24000" y="1080000"/>
            <a:ext cx="4176000" cy="2880000"/>
          </a:xfrm>
        </p:spPr>
        <p:txBody>
          <a:bodyPr/>
          <a:lstStyle>
            <a:lvl1pPr>
              <a:defRPr sz="22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GB" noProof="0"/>
              <a:t>Click here to change format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Content Placeholder 3"/>
          <p:cNvSpPr>
            <a:spLocks noGrp="1"/>
          </p:cNvSpPr>
          <p:nvPr>
            <p:ph sz="half" idx="2" hasCustomPrompt="1"/>
          </p:nvPr>
        </p:nvSpPr>
        <p:spPr>
          <a:xfrm>
            <a:off x="4644008" y="1080000"/>
            <a:ext cx="4176464" cy="2880000"/>
          </a:xfrm>
        </p:spPr>
        <p:txBody>
          <a:bodyPr/>
          <a:lstStyle>
            <a:lvl1pPr>
              <a:defRPr sz="22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GB" noProof="0"/>
              <a:t>Click here to change format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Title Placeholder 3"/>
          <p:cNvSpPr>
            <a:spLocks noGrp="1"/>
          </p:cNvSpPr>
          <p:nvPr>
            <p:ph type="title" hasCustomPrompt="1"/>
          </p:nvPr>
        </p:nvSpPr>
        <p:spPr>
          <a:xfrm>
            <a:off x="324000" y="180000"/>
            <a:ext cx="8496944" cy="904799"/>
          </a:xfrm>
          <a:prstGeom prst="rect">
            <a:avLst/>
          </a:prstGeom>
        </p:spPr>
        <p:txBody>
          <a:bodyPr vert="horz" lIns="91440" tIns="45720" rIns="91440" bIns="45720" rtlCol="0" anchor="ctr">
            <a:normAutofit/>
          </a:bodyPr>
          <a:lstStyle/>
          <a:p>
            <a:r>
              <a:rPr lang="en-GB" noProof="0"/>
              <a:t>Click here to add title</a:t>
            </a:r>
          </a:p>
        </p:txBody>
      </p:sp>
    </p:spTree>
    <p:extLst>
      <p:ext uri="{BB962C8B-B14F-4D97-AF65-F5344CB8AC3E}">
        <p14:creationId xmlns:p14="http://schemas.microsoft.com/office/powerpoint/2010/main" val="1027562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n bild och innehåll">
    <p:spTree>
      <p:nvGrpSpPr>
        <p:cNvPr id="1" name=""/>
        <p:cNvGrpSpPr/>
        <p:nvPr/>
      </p:nvGrpSpPr>
      <p:grpSpPr>
        <a:xfrm>
          <a:off x="0" y="0"/>
          <a:ext cx="0" cy="0"/>
          <a:chOff x="0" y="0"/>
          <a:chExt cx="0" cy="0"/>
        </a:xfrm>
      </p:grpSpPr>
      <p:sp>
        <p:nvSpPr>
          <p:cNvPr id="6" name="Content Placeholder 5"/>
          <p:cNvSpPr>
            <a:spLocks noGrp="1"/>
          </p:cNvSpPr>
          <p:nvPr>
            <p:ph sz="quarter" idx="4" hasCustomPrompt="1"/>
          </p:nvPr>
        </p:nvSpPr>
        <p:spPr>
          <a:xfrm>
            <a:off x="4645026" y="1347614"/>
            <a:ext cx="4041775" cy="2664296"/>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noProof="0"/>
              <a:t>Click here to change format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Platshållare för bild 5"/>
          <p:cNvSpPr>
            <a:spLocks noGrp="1"/>
          </p:cNvSpPr>
          <p:nvPr>
            <p:ph type="pic" sz="quarter" idx="10" hasCustomPrompt="1"/>
          </p:nvPr>
        </p:nvSpPr>
        <p:spPr>
          <a:xfrm>
            <a:off x="184150" y="168274"/>
            <a:ext cx="4105275" cy="4778375"/>
          </a:xfrm>
        </p:spPr>
        <p:txBody>
          <a:bodyPr tIns="720000" anchor="ctr" anchorCtr="1"/>
          <a:lstStyle>
            <a:lvl1pPr>
              <a:defRPr baseline="0"/>
            </a:lvl1pPr>
          </a:lstStyle>
          <a:p>
            <a:r>
              <a:rPr lang="en-GB"/>
              <a:t>Click here to </a:t>
            </a:r>
            <a:r>
              <a:rPr lang="en-GB" noProof="0"/>
              <a:t>add</a:t>
            </a:r>
            <a:r>
              <a:rPr lang="en-GB"/>
              <a:t> a picture</a:t>
            </a:r>
          </a:p>
        </p:txBody>
      </p:sp>
      <p:sp>
        <p:nvSpPr>
          <p:cNvPr id="16" name="Title 1"/>
          <p:cNvSpPr>
            <a:spLocks noGrp="1"/>
          </p:cNvSpPr>
          <p:nvPr>
            <p:ph type="title" hasCustomPrompt="1"/>
          </p:nvPr>
        </p:nvSpPr>
        <p:spPr>
          <a:xfrm>
            <a:off x="4648835" y="387734"/>
            <a:ext cx="4037966" cy="904799"/>
          </a:xfrm>
        </p:spPr>
        <p:txBody>
          <a:bodyPr/>
          <a:lstStyle>
            <a:lvl1pPr algn="l">
              <a:defRPr/>
            </a:lvl1pPr>
          </a:lstStyle>
          <a:p>
            <a:r>
              <a:rPr lang="en-GB" noProof="0"/>
              <a:t>Click here to add title</a:t>
            </a:r>
            <a:endParaRPr lang="en-US"/>
          </a:p>
        </p:txBody>
      </p:sp>
    </p:spTree>
  </p:cSld>
  <p:clrMapOvr>
    <a:masterClrMapping/>
  </p:clrMapOvr>
  <p:extLst>
    <p:ext uri="{DCECCB84-F9BA-43D5-87BE-67443E8EF086}">
      <p15:sldGuideLst xmlns:p15="http://schemas.microsoft.com/office/powerpoint/2012/main">
        <p15:guide id="2" pos="2925"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vå bilder och innehåll">
    <p:spTree>
      <p:nvGrpSpPr>
        <p:cNvPr id="1" name=""/>
        <p:cNvGrpSpPr/>
        <p:nvPr/>
      </p:nvGrpSpPr>
      <p:grpSpPr>
        <a:xfrm>
          <a:off x="0" y="0"/>
          <a:ext cx="0" cy="0"/>
          <a:chOff x="0" y="0"/>
          <a:chExt cx="0" cy="0"/>
        </a:xfrm>
      </p:grpSpPr>
      <p:sp>
        <p:nvSpPr>
          <p:cNvPr id="9" name="Platshållare för bild 5"/>
          <p:cNvSpPr>
            <a:spLocks noGrp="1"/>
          </p:cNvSpPr>
          <p:nvPr>
            <p:ph type="pic" sz="quarter" idx="11" hasCustomPrompt="1"/>
          </p:nvPr>
        </p:nvSpPr>
        <p:spPr>
          <a:xfrm>
            <a:off x="179512" y="2582898"/>
            <a:ext cx="4105151" cy="2362437"/>
          </a:xfrm>
        </p:spPr>
        <p:txBody>
          <a:bodyPr tIns="720000" anchor="ctr" anchorCtr="1"/>
          <a:lstStyle/>
          <a:p>
            <a:r>
              <a:rPr lang="en-GB"/>
              <a:t>Click here to </a:t>
            </a:r>
            <a:r>
              <a:rPr lang="en-GB" noProof="0"/>
              <a:t>add</a:t>
            </a:r>
            <a:r>
              <a:rPr lang="en-GB"/>
              <a:t> a picture</a:t>
            </a:r>
          </a:p>
        </p:txBody>
      </p:sp>
      <p:sp>
        <p:nvSpPr>
          <p:cNvPr id="11" name="Platshållare för bild 5"/>
          <p:cNvSpPr>
            <a:spLocks noGrp="1"/>
          </p:cNvSpPr>
          <p:nvPr>
            <p:ph type="pic" sz="quarter" idx="12" hasCustomPrompt="1"/>
          </p:nvPr>
        </p:nvSpPr>
        <p:spPr>
          <a:xfrm>
            <a:off x="179512" y="168118"/>
            <a:ext cx="4105151" cy="2414780"/>
          </a:xfrm>
        </p:spPr>
        <p:txBody>
          <a:bodyPr tIns="720000" anchor="ctr" anchorCtr="1"/>
          <a:lstStyle/>
          <a:p>
            <a:r>
              <a:rPr lang="en-GB"/>
              <a:t>Click here to </a:t>
            </a:r>
            <a:r>
              <a:rPr lang="en-GB" noProof="0"/>
              <a:t>add</a:t>
            </a:r>
            <a:r>
              <a:rPr lang="en-GB"/>
              <a:t> a picture</a:t>
            </a:r>
          </a:p>
        </p:txBody>
      </p:sp>
      <p:sp>
        <p:nvSpPr>
          <p:cNvPr id="14" name="Content Placeholder 5"/>
          <p:cNvSpPr>
            <a:spLocks noGrp="1"/>
          </p:cNvSpPr>
          <p:nvPr>
            <p:ph sz="quarter" idx="4" hasCustomPrompt="1"/>
          </p:nvPr>
        </p:nvSpPr>
        <p:spPr>
          <a:xfrm>
            <a:off x="4645026" y="1347614"/>
            <a:ext cx="4041775" cy="2664296"/>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noProof="0"/>
              <a:t>Click here to change format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 name="Title 1"/>
          <p:cNvSpPr>
            <a:spLocks noGrp="1"/>
          </p:cNvSpPr>
          <p:nvPr>
            <p:ph type="title" hasCustomPrompt="1"/>
          </p:nvPr>
        </p:nvSpPr>
        <p:spPr>
          <a:xfrm>
            <a:off x="4648835" y="387734"/>
            <a:ext cx="4037966" cy="904799"/>
          </a:xfrm>
        </p:spPr>
        <p:txBody>
          <a:bodyPr/>
          <a:lstStyle>
            <a:lvl1pPr algn="l">
              <a:defRPr/>
            </a:lvl1pPr>
          </a:lstStyle>
          <a:p>
            <a:r>
              <a:rPr lang="en-GB" noProof="0"/>
              <a:t>Click here to add title</a:t>
            </a:r>
            <a:endParaRPr lang="en-US"/>
          </a:p>
        </p:txBody>
      </p:sp>
    </p:spTree>
  </p:cSld>
  <p:clrMapOvr>
    <a:masterClrMapping/>
  </p:clrMapOvr>
  <p:extLst>
    <p:ext uri="{DCECCB84-F9BA-43D5-87BE-67443E8EF086}">
      <p15:sldGuideLst xmlns:p15="http://schemas.microsoft.com/office/powerpoint/2012/main">
        <p15:guide id="2" pos="2925"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n stor bild och rubrik">
    <p:spTree>
      <p:nvGrpSpPr>
        <p:cNvPr id="1" name=""/>
        <p:cNvGrpSpPr/>
        <p:nvPr/>
      </p:nvGrpSpPr>
      <p:grpSpPr>
        <a:xfrm>
          <a:off x="0" y="0"/>
          <a:ext cx="0" cy="0"/>
          <a:chOff x="0" y="0"/>
          <a:chExt cx="0" cy="0"/>
        </a:xfrm>
      </p:grpSpPr>
      <p:sp>
        <p:nvSpPr>
          <p:cNvPr id="8" name="Platshållare för bild 5"/>
          <p:cNvSpPr>
            <a:spLocks noGrp="1"/>
          </p:cNvSpPr>
          <p:nvPr>
            <p:ph type="pic" sz="quarter" idx="10" hasCustomPrompt="1"/>
          </p:nvPr>
        </p:nvSpPr>
        <p:spPr>
          <a:xfrm>
            <a:off x="177421" y="167728"/>
            <a:ext cx="8787067" cy="4780286"/>
          </a:xfrm>
        </p:spPr>
        <p:txBody>
          <a:bodyPr tIns="720000" anchor="ctr" anchorCtr="1"/>
          <a:lstStyle/>
          <a:p>
            <a:r>
              <a:rPr lang="en-GB"/>
              <a:t>Click here to </a:t>
            </a:r>
            <a:r>
              <a:rPr lang="en-GB" noProof="0"/>
              <a:t>add</a:t>
            </a:r>
            <a:r>
              <a:rPr lang="en-GB"/>
              <a:t> a picture</a:t>
            </a:r>
          </a:p>
        </p:txBody>
      </p:sp>
      <p:sp>
        <p:nvSpPr>
          <p:cNvPr id="20" name="Title Placeholder 3"/>
          <p:cNvSpPr>
            <a:spLocks noGrp="1"/>
          </p:cNvSpPr>
          <p:nvPr>
            <p:ph type="title" hasCustomPrompt="1"/>
          </p:nvPr>
        </p:nvSpPr>
        <p:spPr>
          <a:xfrm>
            <a:off x="323850" y="167730"/>
            <a:ext cx="8496300" cy="904799"/>
          </a:xfrm>
          <a:prstGeom prst="rect">
            <a:avLst/>
          </a:prstGeom>
        </p:spPr>
        <p:txBody>
          <a:bodyPr vert="horz" lIns="91440" tIns="45720" rIns="91440" bIns="45720" rtlCol="0" anchor="ctr">
            <a:normAutofit/>
          </a:bodyPr>
          <a:lstStyle/>
          <a:p>
            <a:r>
              <a:rPr lang="en-GB" noProof="0"/>
              <a:t>Click here to add title</a:t>
            </a:r>
            <a:endParaRPr lang="en-US"/>
          </a:p>
        </p:txBody>
      </p:sp>
      <p:sp>
        <p:nvSpPr>
          <p:cNvPr id="10" name="Rectangle 9"/>
          <p:cNvSpPr/>
          <p:nvPr userDrawn="1"/>
        </p:nvSpPr>
        <p:spPr>
          <a:xfrm>
            <a:off x="177421" y="4003952"/>
            <a:ext cx="8787067" cy="944061"/>
          </a:xfrm>
          <a:prstGeom prst="rect">
            <a:avLst/>
          </a:prstGeom>
          <a:gradFill flip="none" rotWithShape="1">
            <a:gsLst>
              <a:gs pos="0">
                <a:srgbClr val="264468"/>
              </a:gs>
              <a:gs pos="85000">
                <a:srgbClr val="032040">
                  <a:alpha val="0"/>
                </a:srgbClr>
              </a:gs>
            </a:gsLst>
            <a:lin ang="16200000" scaled="1"/>
            <a:tileRect/>
          </a:gra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80312" y="4119400"/>
            <a:ext cx="1389330" cy="684598"/>
          </a:xfrm>
          <a:prstGeom prst="rect">
            <a:avLst/>
          </a:prstGeom>
        </p:spPr>
      </p:pic>
    </p:spTree>
  </p:cSld>
  <p:clrMapOvr>
    <a:masterClrMapping/>
  </p:clrMapOvr>
  <p:extLst>
    <p:ext uri="{DCECCB84-F9BA-43D5-87BE-67443E8EF086}">
      <p15:sldGuideLst xmlns:p15="http://schemas.microsoft.com/office/powerpoint/2012/main">
        <p15:guide id="2" pos="2925">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vslutning">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5197642"/>
          </a:xfrm>
          <a:prstGeom prst="rect">
            <a:avLst/>
          </a:prstGeom>
          <a:solidFill>
            <a:schemeClr val="bg1"/>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userDrawn="1"/>
        </p:nvSpPr>
        <p:spPr>
          <a:xfrm>
            <a:off x="179513" y="157009"/>
            <a:ext cx="8784976" cy="4861877"/>
          </a:xfrm>
          <a:prstGeom prst="rect">
            <a:avLst/>
          </a:prstGeom>
          <a:gradFill>
            <a:gsLst>
              <a:gs pos="0">
                <a:schemeClr val="tx2"/>
              </a:gs>
              <a:gs pos="100000">
                <a:schemeClr val="tx1"/>
              </a:gs>
            </a:gsLst>
            <a:lin ang="5400000" scaled="1"/>
          </a:gra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11760" y="1275606"/>
            <a:ext cx="3784078" cy="1864618"/>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Rubrik och text">
    <p:spTree>
      <p:nvGrpSpPr>
        <p:cNvPr id="1" name=""/>
        <p:cNvGrpSpPr/>
        <p:nvPr/>
      </p:nvGrpSpPr>
      <p:grpSpPr>
        <a:xfrm>
          <a:off x="0" y="0"/>
          <a:ext cx="0" cy="0"/>
          <a:chOff x="0" y="0"/>
          <a:chExt cx="0" cy="0"/>
        </a:xfrm>
      </p:grpSpPr>
      <p:sp>
        <p:nvSpPr>
          <p:cNvPr id="6" name="Title Placeholder 3"/>
          <p:cNvSpPr>
            <a:spLocks noGrp="1"/>
          </p:cNvSpPr>
          <p:nvPr>
            <p:ph type="title" hasCustomPrompt="1"/>
          </p:nvPr>
        </p:nvSpPr>
        <p:spPr>
          <a:xfrm>
            <a:off x="323850" y="180000"/>
            <a:ext cx="8496300" cy="904799"/>
          </a:xfrm>
          <a:prstGeom prst="rect">
            <a:avLst/>
          </a:prstGeom>
        </p:spPr>
        <p:txBody>
          <a:bodyPr vert="horz" lIns="91440" tIns="45720" rIns="91440" bIns="45720" rtlCol="0" anchor="ctr">
            <a:normAutofit/>
          </a:bodyPr>
          <a:lstStyle>
            <a:lvl1pPr>
              <a:defRPr baseline="0"/>
            </a:lvl1pPr>
          </a:lstStyle>
          <a:p>
            <a:r>
              <a:rPr lang="en-GB" noProof="0"/>
              <a:t>Click here to add title</a:t>
            </a:r>
          </a:p>
        </p:txBody>
      </p:sp>
      <p:sp>
        <p:nvSpPr>
          <p:cNvPr id="11" name="Content Placeholder 2"/>
          <p:cNvSpPr>
            <a:spLocks noGrp="1"/>
          </p:cNvSpPr>
          <p:nvPr>
            <p:ph sz="half" idx="1" hasCustomPrompt="1"/>
          </p:nvPr>
        </p:nvSpPr>
        <p:spPr>
          <a:xfrm>
            <a:off x="324000" y="1080000"/>
            <a:ext cx="8482872" cy="291512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lang="sv-SE" dirty="0" smtClean="0"/>
            </a:lvl1pPr>
            <a:lvl2pPr>
              <a:defRPr lang="sv-SE" dirty="0" smtClean="0"/>
            </a:lvl2pPr>
            <a:lvl3pPr>
              <a:defRPr lang="sv-SE" dirty="0" smtClean="0"/>
            </a:lvl3pPr>
            <a:lvl4pPr>
              <a:defRPr lang="sv-SE" dirty="0" smtClean="0"/>
            </a:lvl4pPr>
            <a:lvl5pPr>
              <a:defRPr lang="en-US" dirty="0"/>
            </a:lvl5pPr>
          </a:lstStyle>
          <a:p>
            <a:pPr lvl="0"/>
            <a:r>
              <a:rPr lang="en-GB" noProof="0"/>
              <a:t>Click here to change format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3471637892"/>
      </p:ext>
    </p:extLst>
  </p:cSld>
  <p:clrMapOvr>
    <a:masterClrMapping/>
  </p:clrMapOvr>
  <p:extLst>
    <p:ext uri="{DCECCB84-F9BA-43D5-87BE-67443E8EF086}">
      <p15:sldGuideLst xmlns:p15="http://schemas.microsoft.com/office/powerpoint/2012/main">
        <p15:guide id="1" pos="204">
          <p15:clr>
            <a:srgbClr val="FBAE40"/>
          </p15:clr>
        </p15:guide>
        <p15:guide id="2" pos="555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One big picture and title">
    <p:spTree>
      <p:nvGrpSpPr>
        <p:cNvPr id="1" name=""/>
        <p:cNvGrpSpPr/>
        <p:nvPr/>
      </p:nvGrpSpPr>
      <p:grpSpPr>
        <a:xfrm>
          <a:off x="0" y="0"/>
          <a:ext cx="0" cy="0"/>
          <a:chOff x="0" y="0"/>
          <a:chExt cx="0" cy="0"/>
        </a:xfrm>
      </p:grpSpPr>
      <p:sp>
        <p:nvSpPr>
          <p:cNvPr id="8" name="Platshållare för bild 5"/>
          <p:cNvSpPr>
            <a:spLocks noGrp="1"/>
          </p:cNvSpPr>
          <p:nvPr>
            <p:ph type="pic" sz="quarter" idx="10" hasCustomPrompt="1"/>
          </p:nvPr>
        </p:nvSpPr>
        <p:spPr>
          <a:xfrm>
            <a:off x="177421" y="167728"/>
            <a:ext cx="8787067" cy="4780286"/>
          </a:xfrm>
        </p:spPr>
        <p:txBody>
          <a:bodyPr tIns="720000" anchor="ctr" anchorCtr="1"/>
          <a:lstStyle/>
          <a:p>
            <a:r>
              <a:rPr lang="en-GB"/>
              <a:t>Click here to </a:t>
            </a:r>
            <a:r>
              <a:rPr lang="en-GB" noProof="0"/>
              <a:t>add</a:t>
            </a:r>
            <a:r>
              <a:rPr lang="en-GB"/>
              <a:t> a picture</a:t>
            </a:r>
          </a:p>
        </p:txBody>
      </p:sp>
      <p:sp>
        <p:nvSpPr>
          <p:cNvPr id="20" name="Title Placeholder 3"/>
          <p:cNvSpPr>
            <a:spLocks noGrp="1"/>
          </p:cNvSpPr>
          <p:nvPr>
            <p:ph type="title" hasCustomPrompt="1"/>
          </p:nvPr>
        </p:nvSpPr>
        <p:spPr>
          <a:xfrm>
            <a:off x="323850" y="167730"/>
            <a:ext cx="8496300" cy="904799"/>
          </a:xfrm>
          <a:prstGeom prst="rect">
            <a:avLst/>
          </a:prstGeom>
        </p:spPr>
        <p:txBody>
          <a:bodyPr vert="horz" lIns="91440" tIns="45720" rIns="91440" bIns="45720" rtlCol="0" anchor="ctr">
            <a:normAutofit/>
          </a:bodyPr>
          <a:lstStyle/>
          <a:p>
            <a:r>
              <a:rPr lang="en-GB" noProof="0"/>
              <a:t>Click here to add title</a:t>
            </a:r>
            <a:endParaRPr lang="en-US"/>
          </a:p>
        </p:txBody>
      </p:sp>
      <p:sp>
        <p:nvSpPr>
          <p:cNvPr id="10" name="Rectangle 9"/>
          <p:cNvSpPr/>
          <p:nvPr userDrawn="1"/>
        </p:nvSpPr>
        <p:spPr>
          <a:xfrm>
            <a:off x="177421" y="4003952"/>
            <a:ext cx="8787067" cy="944061"/>
          </a:xfrm>
          <a:prstGeom prst="rect">
            <a:avLst/>
          </a:prstGeom>
          <a:gradFill flip="none" rotWithShape="1">
            <a:gsLst>
              <a:gs pos="0">
                <a:srgbClr val="264468"/>
              </a:gs>
              <a:gs pos="85000">
                <a:srgbClr val="032040">
                  <a:alpha val="0"/>
                </a:srgbClr>
              </a:gs>
            </a:gsLst>
            <a:lin ang="16200000" scaled="1"/>
            <a:tileRect/>
          </a:gra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380312" y="4119400"/>
            <a:ext cx="1389330" cy="684598"/>
          </a:xfrm>
          <a:prstGeom prst="rect">
            <a:avLst/>
          </a:prstGeom>
        </p:spPr>
      </p:pic>
    </p:spTree>
    <p:extLst>
      <p:ext uri="{BB962C8B-B14F-4D97-AF65-F5344CB8AC3E}">
        <p14:creationId xmlns:p14="http://schemas.microsoft.com/office/powerpoint/2010/main" val="298718195"/>
      </p:ext>
    </p:extLst>
  </p:cSld>
  <p:clrMapOvr>
    <a:masterClrMapping/>
  </p:clrMapOvr>
  <p:extLst>
    <p:ext uri="{DCECCB84-F9BA-43D5-87BE-67443E8EF086}">
      <p15:sldGuideLst xmlns:p15="http://schemas.microsoft.com/office/powerpoint/2012/main">
        <p15:guide id="2" pos="2925">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9144000" cy="5162902"/>
          </a:xfrm>
          <a:prstGeom prst="rect">
            <a:avLst/>
          </a:prstGeom>
          <a:solidFill>
            <a:schemeClr val="tx2"/>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2530" y="3651870"/>
            <a:ext cx="4286498" cy="1511032"/>
          </a:xfrm>
          <a:prstGeom prst="rect">
            <a:avLst/>
          </a:prstGeom>
          <a:solidFill>
            <a:schemeClr val="accent2">
              <a:lumMod val="75000"/>
            </a:schemeClr>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179513" y="167730"/>
            <a:ext cx="8784976" cy="4778863"/>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7" name="Text Placeholder 2"/>
          <p:cNvSpPr>
            <a:spLocks noGrp="1"/>
          </p:cNvSpPr>
          <p:nvPr>
            <p:ph type="body" idx="1"/>
          </p:nvPr>
        </p:nvSpPr>
        <p:spPr bwMode="auto">
          <a:xfrm>
            <a:off x="323850" y="1080000"/>
            <a:ext cx="8496300" cy="2939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GB" noProof="0"/>
              <a:t>Click here to change format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Title Placeholder 3"/>
          <p:cNvSpPr>
            <a:spLocks noGrp="1"/>
          </p:cNvSpPr>
          <p:nvPr>
            <p:ph type="title"/>
          </p:nvPr>
        </p:nvSpPr>
        <p:spPr>
          <a:xfrm>
            <a:off x="323850" y="180000"/>
            <a:ext cx="8496300" cy="904799"/>
          </a:xfrm>
          <a:prstGeom prst="rect">
            <a:avLst/>
          </a:prstGeom>
        </p:spPr>
        <p:txBody>
          <a:bodyPr vert="horz" lIns="91440" tIns="45720" rIns="91440" bIns="45720" rtlCol="0" anchor="ctr">
            <a:normAutofit/>
          </a:bodyPr>
          <a:lstStyle/>
          <a:p>
            <a:r>
              <a:rPr lang="en-GB" noProof="0"/>
              <a:t>Click here to add title</a:t>
            </a:r>
          </a:p>
        </p:txBody>
      </p:sp>
      <p:sp>
        <p:nvSpPr>
          <p:cNvPr id="14" name="Subtitle 2"/>
          <p:cNvSpPr txBox="1">
            <a:spLocks/>
          </p:cNvSpPr>
          <p:nvPr userDrawn="1"/>
        </p:nvSpPr>
        <p:spPr bwMode="auto">
          <a:xfrm>
            <a:off x="84074" y="4940243"/>
            <a:ext cx="4613255" cy="216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ctr" defTabSz="457200" rtl="0" eaLnBrk="1" fontAlgn="base" hangingPunct="1">
              <a:spcBef>
                <a:spcPct val="20000"/>
              </a:spcBef>
              <a:spcAft>
                <a:spcPct val="0"/>
              </a:spcAft>
              <a:buFont typeface="Wingdings" panose="05000000000000000000" pitchFamily="2" charset="2"/>
              <a:buNone/>
              <a:defRPr sz="2200" kern="1200">
                <a:solidFill>
                  <a:schemeClr val="bg1"/>
                </a:solidFill>
                <a:latin typeface="Arial"/>
                <a:ea typeface="ＭＳ Ｐゴシック" charset="0"/>
                <a:cs typeface="Arial"/>
              </a:defRPr>
            </a:lvl1pPr>
            <a:lvl2pPr marL="457200" indent="0" algn="ctr" defTabSz="457200" rtl="0" eaLnBrk="1" fontAlgn="base" hangingPunct="1">
              <a:spcBef>
                <a:spcPct val="20000"/>
              </a:spcBef>
              <a:spcAft>
                <a:spcPct val="0"/>
              </a:spcAft>
              <a:buFont typeface="Arial" charset="0"/>
              <a:buNone/>
              <a:defRPr sz="2000" kern="1200">
                <a:solidFill>
                  <a:schemeClr val="tx1">
                    <a:tint val="75000"/>
                  </a:schemeClr>
                </a:solidFill>
                <a:latin typeface="Arial"/>
                <a:ea typeface="ＭＳ Ｐゴシック" charset="0"/>
                <a:cs typeface="Arial"/>
              </a:defRPr>
            </a:lvl2pPr>
            <a:lvl3pPr marL="914400" indent="0" algn="ctr" defTabSz="457200" rtl="0" eaLnBrk="1" fontAlgn="base" hangingPunct="1">
              <a:spcBef>
                <a:spcPct val="20000"/>
              </a:spcBef>
              <a:spcAft>
                <a:spcPct val="0"/>
              </a:spcAft>
              <a:buFont typeface="Arial" charset="0"/>
              <a:buNone/>
              <a:defRPr sz="1800" kern="1200">
                <a:solidFill>
                  <a:schemeClr val="tx1">
                    <a:tint val="75000"/>
                  </a:schemeClr>
                </a:solidFill>
                <a:latin typeface="Arial"/>
                <a:ea typeface="ＭＳ Ｐゴシック" charset="0"/>
                <a:cs typeface="Arial"/>
              </a:defRPr>
            </a:lvl3pPr>
            <a:lvl4pPr marL="1371600" indent="0" algn="ctr" defTabSz="457200" rtl="0" eaLnBrk="1" fontAlgn="base" hangingPunct="1">
              <a:spcBef>
                <a:spcPct val="20000"/>
              </a:spcBef>
              <a:spcAft>
                <a:spcPct val="0"/>
              </a:spcAft>
              <a:buFont typeface="Arial" charset="0"/>
              <a:buNone/>
              <a:defRPr sz="1600" kern="1200">
                <a:solidFill>
                  <a:schemeClr val="tx1">
                    <a:tint val="75000"/>
                  </a:schemeClr>
                </a:solidFill>
                <a:latin typeface="Arial"/>
                <a:ea typeface="ＭＳ Ｐゴシック" charset="0"/>
                <a:cs typeface="Arial"/>
              </a:defRPr>
            </a:lvl4pPr>
            <a:lvl5pPr marL="1828800" indent="0" algn="ctr" defTabSz="457200" rtl="0" eaLnBrk="1" fontAlgn="base" hangingPunct="1">
              <a:spcBef>
                <a:spcPct val="20000"/>
              </a:spcBef>
              <a:spcAft>
                <a:spcPct val="0"/>
              </a:spcAft>
              <a:buFont typeface="Arial" charset="0"/>
              <a:buNone/>
              <a:defRPr sz="1600" kern="1200">
                <a:solidFill>
                  <a:schemeClr val="tx1">
                    <a:tint val="75000"/>
                  </a:schemeClr>
                </a:solidFill>
                <a:latin typeface="Arial"/>
                <a:ea typeface="ＭＳ Ｐゴシック" charset="0"/>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sv-SE" sz="600" b="1" spc="300"/>
              <a:t>LULEÅ UNIVERSITY OF</a:t>
            </a:r>
            <a:r>
              <a:rPr lang="sv-SE" sz="600" b="1" spc="300" baseline="0"/>
              <a:t> TECHNOLOGY </a:t>
            </a:r>
            <a:r>
              <a:rPr lang="sv-SE" sz="600" b="0" spc="300"/>
              <a:t>TEACHING</a:t>
            </a:r>
            <a:r>
              <a:rPr lang="en-US" sz="800"/>
              <a:t>                                  </a:t>
            </a:r>
            <a:fld id="{23A70E99-6857-D448-BF0E-10EC1EA3EE0F}" type="slidenum">
              <a:rPr lang="en-US" sz="600" b="1" smtClean="0"/>
              <a:pPr algn="l"/>
              <a:t>‹#›</a:t>
            </a:fld>
            <a:endParaRPr lang="en-US" sz="600" b="1" spc="300"/>
          </a:p>
        </p:txBody>
      </p:sp>
      <p:pic>
        <p:nvPicPr>
          <p:cNvPr id="2" name="Picture 1"/>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220320" y="3944817"/>
            <a:ext cx="1689585" cy="1193947"/>
          </a:xfrm>
          <a:prstGeom prst="rect">
            <a:avLst/>
          </a:prstGeom>
        </p:spPr>
      </p:pic>
    </p:spTree>
    <p:extLst>
      <p:ext uri="{BB962C8B-B14F-4D97-AF65-F5344CB8AC3E}">
        <p14:creationId xmlns:p14="http://schemas.microsoft.com/office/powerpoint/2010/main" val="1149947740"/>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6" r:id="rId4"/>
    <p:sldLayoutId id="2147483794" r:id="rId5"/>
    <p:sldLayoutId id="2147483797" r:id="rId6"/>
    <p:sldLayoutId id="2147483798" r:id="rId7"/>
    <p:sldLayoutId id="2147483799" r:id="rId8"/>
    <p:sldLayoutId id="2147483800" r:id="rId9"/>
    <p:sldLayoutId id="2147483801" r:id="rId10"/>
    <p:sldLayoutId id="2147483802" r:id="rId11"/>
    <p:sldLayoutId id="2147483803" r:id="rId12"/>
  </p:sldLayoutIdLst>
  <p:txStyles>
    <p:titleStyle>
      <a:lvl1pPr algn="ctr" defTabSz="457200" rtl="0" eaLnBrk="1" fontAlgn="base" hangingPunct="1">
        <a:spcBef>
          <a:spcPct val="0"/>
        </a:spcBef>
        <a:spcAft>
          <a:spcPct val="0"/>
        </a:spcAft>
        <a:defRPr sz="3000" b="1" kern="1200" cap="none" baseline="0">
          <a:solidFill>
            <a:schemeClr val="tx2"/>
          </a:solidFill>
          <a:latin typeface="Arial"/>
          <a:ea typeface="ＭＳ Ｐゴシック" charset="0"/>
          <a:cs typeface="Arial"/>
        </a:defRPr>
      </a:lvl1pPr>
      <a:lvl2pPr algn="ctr" defTabSz="457200" rtl="0" eaLnBrk="1" fontAlgn="base" hangingPunct="1">
        <a:spcBef>
          <a:spcPct val="0"/>
        </a:spcBef>
        <a:spcAft>
          <a:spcPct val="0"/>
        </a:spcAft>
        <a:defRPr sz="3200">
          <a:solidFill>
            <a:srgbClr val="162852"/>
          </a:solidFill>
          <a:latin typeface="Arial" charset="0"/>
          <a:ea typeface="ＭＳ Ｐゴシック" charset="0"/>
        </a:defRPr>
      </a:lvl2pPr>
      <a:lvl3pPr algn="ctr" defTabSz="457200" rtl="0" eaLnBrk="1" fontAlgn="base" hangingPunct="1">
        <a:spcBef>
          <a:spcPct val="0"/>
        </a:spcBef>
        <a:spcAft>
          <a:spcPct val="0"/>
        </a:spcAft>
        <a:defRPr sz="3200">
          <a:solidFill>
            <a:srgbClr val="162852"/>
          </a:solidFill>
          <a:latin typeface="Arial" charset="0"/>
          <a:ea typeface="ＭＳ Ｐゴシック" charset="0"/>
        </a:defRPr>
      </a:lvl3pPr>
      <a:lvl4pPr algn="ctr" defTabSz="457200" rtl="0" eaLnBrk="1" fontAlgn="base" hangingPunct="1">
        <a:spcBef>
          <a:spcPct val="0"/>
        </a:spcBef>
        <a:spcAft>
          <a:spcPct val="0"/>
        </a:spcAft>
        <a:defRPr sz="3200">
          <a:solidFill>
            <a:srgbClr val="162852"/>
          </a:solidFill>
          <a:latin typeface="Arial" charset="0"/>
          <a:ea typeface="ＭＳ Ｐゴシック" charset="0"/>
        </a:defRPr>
      </a:lvl4pPr>
      <a:lvl5pPr algn="ctr" defTabSz="457200" rtl="0" eaLnBrk="1" fontAlgn="base" hangingPunct="1">
        <a:spcBef>
          <a:spcPct val="0"/>
        </a:spcBef>
        <a:spcAft>
          <a:spcPct val="0"/>
        </a:spcAft>
        <a:defRPr sz="3200">
          <a:solidFill>
            <a:srgbClr val="162852"/>
          </a:solidFill>
          <a:latin typeface="Arial" charset="0"/>
          <a:ea typeface="ＭＳ Ｐゴシック" charset="0"/>
        </a:defRPr>
      </a:lvl5pPr>
      <a:lvl6pPr marL="457200" algn="ctr" defTabSz="457200" rtl="0" eaLnBrk="1" fontAlgn="base" hangingPunct="1">
        <a:spcBef>
          <a:spcPct val="0"/>
        </a:spcBef>
        <a:spcAft>
          <a:spcPct val="0"/>
        </a:spcAft>
        <a:defRPr sz="3200">
          <a:solidFill>
            <a:srgbClr val="003366"/>
          </a:solidFill>
          <a:latin typeface="Arial" charset="0"/>
          <a:ea typeface="ＭＳ Ｐゴシック" charset="0"/>
        </a:defRPr>
      </a:lvl6pPr>
      <a:lvl7pPr marL="914400" algn="ctr" defTabSz="457200" rtl="0" eaLnBrk="1" fontAlgn="base" hangingPunct="1">
        <a:spcBef>
          <a:spcPct val="0"/>
        </a:spcBef>
        <a:spcAft>
          <a:spcPct val="0"/>
        </a:spcAft>
        <a:defRPr sz="3200">
          <a:solidFill>
            <a:srgbClr val="003366"/>
          </a:solidFill>
          <a:latin typeface="Arial" charset="0"/>
          <a:ea typeface="ＭＳ Ｐゴシック" charset="0"/>
        </a:defRPr>
      </a:lvl7pPr>
      <a:lvl8pPr marL="1371600" algn="ctr" defTabSz="457200" rtl="0" eaLnBrk="1" fontAlgn="base" hangingPunct="1">
        <a:spcBef>
          <a:spcPct val="0"/>
        </a:spcBef>
        <a:spcAft>
          <a:spcPct val="0"/>
        </a:spcAft>
        <a:defRPr sz="3200">
          <a:solidFill>
            <a:srgbClr val="003366"/>
          </a:solidFill>
          <a:latin typeface="Arial" charset="0"/>
          <a:ea typeface="ＭＳ Ｐゴシック" charset="0"/>
        </a:defRPr>
      </a:lvl8pPr>
      <a:lvl9pPr marL="1828800" algn="ctr" defTabSz="457200" rtl="0" eaLnBrk="1" fontAlgn="base" hangingPunct="1">
        <a:spcBef>
          <a:spcPct val="0"/>
        </a:spcBef>
        <a:spcAft>
          <a:spcPct val="0"/>
        </a:spcAft>
        <a:defRPr sz="3200">
          <a:solidFill>
            <a:srgbClr val="003366"/>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Wingdings" panose="05000000000000000000" pitchFamily="2" charset="2"/>
        <a:buChar char="§"/>
        <a:defRPr sz="22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000" kern="1200" baseline="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sz="1800"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6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6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04" userDrawn="1">
          <p15:clr>
            <a:srgbClr val="F26B43"/>
          </p15:clr>
        </p15:guide>
        <p15:guide id="3" pos="5556" userDrawn="1">
          <p15:clr>
            <a:srgbClr val="F26B43"/>
          </p15:clr>
        </p15:guide>
        <p15:guide id="4"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ctrTitle"/>
          </p:nvPr>
        </p:nvSpPr>
        <p:spPr/>
        <p:txBody>
          <a:bodyPr>
            <a:normAutofit fontScale="90000"/>
          </a:bodyPr>
          <a:lstStyle/>
          <a:p>
            <a:r>
              <a:rPr lang="sv-SE"/>
              <a:t>D7032E - </a:t>
            </a:r>
            <a:r>
              <a:rPr lang="sv-SE" err="1"/>
              <a:t>Leadership</a:t>
            </a:r>
            <a:endParaRPr lang="sv-SE"/>
          </a:p>
        </p:txBody>
      </p:sp>
      <p:sp>
        <p:nvSpPr>
          <p:cNvPr id="3" name="Underrubrik 2"/>
          <p:cNvSpPr>
            <a:spLocks noGrp="1"/>
          </p:cNvSpPr>
          <p:nvPr>
            <p:ph type="subTitle" idx="1"/>
          </p:nvPr>
        </p:nvSpPr>
        <p:spPr/>
        <p:txBody>
          <a:bodyPr/>
          <a:lstStyle/>
          <a:p>
            <a:r>
              <a:rPr lang="sv-SE" err="1"/>
              <a:t>Based</a:t>
            </a:r>
            <a:r>
              <a:rPr lang="sv-SE"/>
              <a:t> on my </a:t>
            </a:r>
            <a:r>
              <a:rPr lang="sv-SE" err="1"/>
              <a:t>experiences</a:t>
            </a:r>
            <a:endParaRPr lang="sv-SE"/>
          </a:p>
          <a:p>
            <a:r>
              <a:rPr lang="sv-SE"/>
              <a:t>By Josef Hallberg</a:t>
            </a:r>
          </a:p>
        </p:txBody>
      </p:sp>
    </p:spTree>
    <p:extLst>
      <p:ext uri="{BB962C8B-B14F-4D97-AF65-F5344CB8AC3E}">
        <p14:creationId xmlns:p14="http://schemas.microsoft.com/office/powerpoint/2010/main" val="39138641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C2C0E-0830-F642-B586-79076B5FEA9B}"/>
              </a:ext>
            </a:extLst>
          </p:cNvPr>
          <p:cNvSpPr>
            <a:spLocks noGrp="1"/>
          </p:cNvSpPr>
          <p:nvPr>
            <p:ph type="title"/>
          </p:nvPr>
        </p:nvSpPr>
        <p:spPr/>
        <p:txBody>
          <a:bodyPr>
            <a:normAutofit fontScale="90000"/>
          </a:bodyPr>
          <a:lstStyle/>
          <a:p>
            <a:r>
              <a:rPr lang="en-SE"/>
              <a:t>The non-expert approach to project management</a:t>
            </a:r>
          </a:p>
        </p:txBody>
      </p:sp>
      <p:sp>
        <p:nvSpPr>
          <p:cNvPr id="3" name="Content Placeholder 2">
            <a:extLst>
              <a:ext uri="{FF2B5EF4-FFF2-40B4-BE49-F238E27FC236}">
                <a16:creationId xmlns:a16="http://schemas.microsoft.com/office/drawing/2014/main" id="{1B30B52E-CA87-7E41-AF7A-B2E5CF860A98}"/>
              </a:ext>
            </a:extLst>
          </p:cNvPr>
          <p:cNvSpPr>
            <a:spLocks noGrp="1"/>
          </p:cNvSpPr>
          <p:nvPr>
            <p:ph sz="half" idx="1"/>
          </p:nvPr>
        </p:nvSpPr>
        <p:spPr/>
        <p:txBody>
          <a:bodyPr/>
          <a:lstStyle/>
          <a:p>
            <a:r>
              <a:rPr lang="en-SE"/>
              <a:t>Projects usually face difficulties / uncertainties</a:t>
            </a:r>
          </a:p>
          <a:p>
            <a:pPr lvl="1"/>
            <a:r>
              <a:rPr lang="en-SE"/>
              <a:t>I need a realistic view of what is achievable</a:t>
            </a:r>
          </a:p>
          <a:p>
            <a:pPr lvl="2"/>
            <a:r>
              <a:rPr lang="en-SE"/>
              <a:t>The results we do have are made to fit the goals</a:t>
            </a:r>
          </a:p>
          <a:p>
            <a:pPr lvl="3"/>
            <a:r>
              <a:rPr lang="en-US" sz="1800"/>
              <a:t>… as long as they create value</a:t>
            </a:r>
            <a:endParaRPr lang="en-SE" sz="1800"/>
          </a:p>
          <a:p>
            <a:r>
              <a:rPr lang="en-SE"/>
              <a:t>Know the stakeholders and what they </a:t>
            </a:r>
            <a:r>
              <a:rPr lang="en-SE" b="1"/>
              <a:t>actually</a:t>
            </a:r>
            <a:r>
              <a:rPr lang="en-SE"/>
              <a:t> want from the project</a:t>
            </a:r>
          </a:p>
          <a:p>
            <a:pPr lvl="1"/>
            <a:r>
              <a:rPr lang="en-SE"/>
              <a:t>Because not achieving every goal may not be a failure</a:t>
            </a:r>
          </a:p>
        </p:txBody>
      </p:sp>
    </p:spTree>
    <p:extLst>
      <p:ext uri="{BB962C8B-B14F-4D97-AF65-F5344CB8AC3E}">
        <p14:creationId xmlns:p14="http://schemas.microsoft.com/office/powerpoint/2010/main" val="3791287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E54A9A8-5012-7E4B-F938-925A09F69B75}"/>
              </a:ext>
            </a:extLst>
          </p:cNvPr>
          <p:cNvSpPr>
            <a:spLocks noGrp="1"/>
          </p:cNvSpPr>
          <p:nvPr>
            <p:ph type="title"/>
          </p:nvPr>
        </p:nvSpPr>
        <p:spPr/>
        <p:txBody>
          <a:bodyPr/>
          <a:lstStyle/>
          <a:p>
            <a:r>
              <a:rPr lang="sv-SE" err="1"/>
              <a:t>There</a:t>
            </a:r>
            <a:r>
              <a:rPr lang="sv-SE"/>
              <a:t> is never </a:t>
            </a:r>
            <a:r>
              <a:rPr lang="sv-SE" err="1"/>
              <a:t>enough</a:t>
            </a:r>
            <a:r>
              <a:rPr lang="sv-SE"/>
              <a:t> </a:t>
            </a:r>
            <a:r>
              <a:rPr lang="sv-SE" err="1"/>
              <a:t>time</a:t>
            </a:r>
            <a:endParaRPr lang="sv-SE"/>
          </a:p>
        </p:txBody>
      </p:sp>
      <p:sp>
        <p:nvSpPr>
          <p:cNvPr id="3" name="Platshållare för innehåll 2">
            <a:extLst>
              <a:ext uri="{FF2B5EF4-FFF2-40B4-BE49-F238E27FC236}">
                <a16:creationId xmlns:a16="http://schemas.microsoft.com/office/drawing/2014/main" id="{D34FABB2-9B2E-5191-3CFA-ABCA19CBC3FB}"/>
              </a:ext>
            </a:extLst>
          </p:cNvPr>
          <p:cNvSpPr>
            <a:spLocks noGrp="1"/>
          </p:cNvSpPr>
          <p:nvPr>
            <p:ph sz="half" idx="1"/>
          </p:nvPr>
        </p:nvSpPr>
        <p:spPr/>
        <p:txBody>
          <a:bodyPr/>
          <a:lstStyle/>
          <a:p>
            <a:r>
              <a:rPr lang="sv-SE"/>
              <a:t>… to </a:t>
            </a:r>
            <a:r>
              <a:rPr lang="sv-SE" err="1"/>
              <a:t>follow</a:t>
            </a:r>
            <a:r>
              <a:rPr lang="sv-SE"/>
              <a:t> </a:t>
            </a:r>
            <a:r>
              <a:rPr lang="sv-SE" err="1"/>
              <a:t>up</a:t>
            </a:r>
            <a:endParaRPr lang="sv-SE"/>
          </a:p>
          <a:p>
            <a:r>
              <a:rPr lang="sv-SE"/>
              <a:t>… to </a:t>
            </a:r>
            <a:r>
              <a:rPr lang="sv-SE" err="1"/>
              <a:t>catch</a:t>
            </a:r>
            <a:r>
              <a:rPr lang="sv-SE"/>
              <a:t> </a:t>
            </a:r>
            <a:r>
              <a:rPr lang="sv-SE" err="1"/>
              <a:t>up</a:t>
            </a:r>
            <a:r>
              <a:rPr lang="sv-SE"/>
              <a:t> on </a:t>
            </a:r>
            <a:r>
              <a:rPr lang="sv-SE" err="1"/>
              <a:t>things</a:t>
            </a:r>
            <a:endParaRPr lang="sv-SE"/>
          </a:p>
          <a:p>
            <a:r>
              <a:rPr lang="sv-SE"/>
              <a:t>… to be </a:t>
            </a:r>
            <a:r>
              <a:rPr lang="sv-SE" err="1"/>
              <a:t>knowledgable</a:t>
            </a:r>
            <a:r>
              <a:rPr lang="sv-SE"/>
              <a:t> </a:t>
            </a:r>
            <a:r>
              <a:rPr lang="sv-SE" err="1"/>
              <a:t>about</a:t>
            </a:r>
            <a:r>
              <a:rPr lang="sv-SE"/>
              <a:t> </a:t>
            </a:r>
            <a:r>
              <a:rPr lang="sv-SE" err="1"/>
              <a:t>things</a:t>
            </a:r>
            <a:endParaRPr lang="sv-SE"/>
          </a:p>
          <a:p>
            <a:endParaRPr lang="sv-SE"/>
          </a:p>
          <a:p>
            <a:r>
              <a:rPr lang="sv-SE"/>
              <a:t>And </a:t>
            </a:r>
            <a:r>
              <a:rPr lang="sv-SE" err="1"/>
              <a:t>this</a:t>
            </a:r>
            <a:r>
              <a:rPr lang="sv-SE"/>
              <a:t> has </a:t>
            </a:r>
            <a:r>
              <a:rPr lang="sv-SE" err="1"/>
              <a:t>consequences</a:t>
            </a:r>
            <a:r>
              <a:rPr lang="sv-SE"/>
              <a:t> for </a:t>
            </a:r>
            <a:r>
              <a:rPr lang="sv-SE" err="1"/>
              <a:t>those</a:t>
            </a:r>
            <a:r>
              <a:rPr lang="sv-SE"/>
              <a:t> in my team</a:t>
            </a:r>
          </a:p>
          <a:p>
            <a:pPr lvl="1"/>
            <a:r>
              <a:rPr lang="sv-SE"/>
              <a:t>I </a:t>
            </a:r>
            <a:r>
              <a:rPr lang="sv-SE" err="1"/>
              <a:t>might</a:t>
            </a:r>
            <a:r>
              <a:rPr lang="sv-SE"/>
              <a:t> </a:t>
            </a:r>
            <a:r>
              <a:rPr lang="sv-SE" err="1"/>
              <a:t>interrupt</a:t>
            </a:r>
            <a:r>
              <a:rPr lang="sv-SE"/>
              <a:t> </a:t>
            </a:r>
            <a:r>
              <a:rPr lang="sv-SE" err="1"/>
              <a:t>their</a:t>
            </a:r>
            <a:r>
              <a:rPr lang="sv-SE"/>
              <a:t> </a:t>
            </a:r>
            <a:r>
              <a:rPr lang="sv-SE" err="1"/>
              <a:t>work</a:t>
            </a:r>
            <a:r>
              <a:rPr lang="sv-SE"/>
              <a:t> to get </a:t>
            </a:r>
            <a:r>
              <a:rPr lang="sv-SE" err="1"/>
              <a:t>updates</a:t>
            </a:r>
            <a:r>
              <a:rPr lang="sv-SE"/>
              <a:t> (so I </a:t>
            </a:r>
            <a:r>
              <a:rPr lang="sv-SE" err="1"/>
              <a:t>can</a:t>
            </a:r>
            <a:r>
              <a:rPr lang="sv-SE"/>
              <a:t> make a </a:t>
            </a:r>
            <a:r>
              <a:rPr lang="sv-SE" err="1"/>
              <a:t>report</a:t>
            </a:r>
            <a:r>
              <a:rPr lang="sv-SE"/>
              <a:t>)</a:t>
            </a:r>
          </a:p>
          <a:p>
            <a:pPr lvl="1"/>
            <a:r>
              <a:rPr lang="sv-SE"/>
              <a:t>I </a:t>
            </a:r>
            <a:r>
              <a:rPr lang="sv-SE" err="1"/>
              <a:t>might</a:t>
            </a:r>
            <a:r>
              <a:rPr lang="sv-SE"/>
              <a:t> not </a:t>
            </a:r>
            <a:r>
              <a:rPr lang="sv-SE" err="1"/>
              <a:t>always</a:t>
            </a:r>
            <a:r>
              <a:rPr lang="sv-SE"/>
              <a:t> express </a:t>
            </a:r>
            <a:r>
              <a:rPr lang="sv-SE" err="1"/>
              <a:t>myself</a:t>
            </a:r>
            <a:r>
              <a:rPr lang="sv-SE"/>
              <a:t> in a </a:t>
            </a:r>
            <a:r>
              <a:rPr lang="sv-SE" err="1"/>
              <a:t>constructive</a:t>
            </a:r>
            <a:r>
              <a:rPr lang="sv-SE"/>
              <a:t> </a:t>
            </a:r>
            <a:r>
              <a:rPr lang="sv-SE" err="1"/>
              <a:t>way</a:t>
            </a:r>
            <a:endParaRPr lang="sv-SE"/>
          </a:p>
          <a:p>
            <a:pPr lvl="1"/>
            <a:r>
              <a:rPr lang="sv-SE"/>
              <a:t>I </a:t>
            </a:r>
            <a:r>
              <a:rPr lang="sv-SE" err="1"/>
              <a:t>might</a:t>
            </a:r>
            <a:r>
              <a:rPr lang="sv-SE"/>
              <a:t> not </a:t>
            </a:r>
            <a:r>
              <a:rPr lang="sv-SE" err="1"/>
              <a:t>always</a:t>
            </a:r>
            <a:r>
              <a:rPr lang="sv-SE"/>
              <a:t> </a:t>
            </a:r>
            <a:r>
              <a:rPr lang="sv-SE" err="1"/>
              <a:t>communicate</a:t>
            </a:r>
            <a:r>
              <a:rPr lang="sv-SE"/>
              <a:t> </a:t>
            </a:r>
            <a:r>
              <a:rPr lang="sv-SE" err="1"/>
              <a:t>enough</a:t>
            </a:r>
            <a:endParaRPr lang="sv-SE"/>
          </a:p>
          <a:p>
            <a:pPr lvl="1"/>
            <a:r>
              <a:rPr lang="sv-SE" err="1"/>
              <a:t>There</a:t>
            </a:r>
            <a:r>
              <a:rPr lang="sv-SE"/>
              <a:t> </a:t>
            </a:r>
            <a:r>
              <a:rPr lang="sv-SE" err="1"/>
              <a:t>are</a:t>
            </a:r>
            <a:r>
              <a:rPr lang="sv-SE"/>
              <a:t> a </a:t>
            </a:r>
            <a:r>
              <a:rPr lang="sv-SE" err="1"/>
              <a:t>lot</a:t>
            </a:r>
            <a:r>
              <a:rPr lang="sv-SE"/>
              <a:t> </a:t>
            </a:r>
            <a:r>
              <a:rPr lang="sv-SE" err="1"/>
              <a:t>of</a:t>
            </a:r>
            <a:r>
              <a:rPr lang="sv-SE"/>
              <a:t> </a:t>
            </a:r>
            <a:r>
              <a:rPr lang="sv-SE" err="1"/>
              <a:t>compromises</a:t>
            </a:r>
            <a:endParaRPr lang="sv-SE"/>
          </a:p>
        </p:txBody>
      </p:sp>
    </p:spTree>
    <p:extLst>
      <p:ext uri="{BB962C8B-B14F-4D97-AF65-F5344CB8AC3E}">
        <p14:creationId xmlns:p14="http://schemas.microsoft.com/office/powerpoint/2010/main" val="2369809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6EFB262-DD06-0B9F-55AB-0229A3F850C5}"/>
              </a:ext>
            </a:extLst>
          </p:cNvPr>
          <p:cNvSpPr>
            <a:spLocks noGrp="1"/>
          </p:cNvSpPr>
          <p:nvPr>
            <p:ph type="title"/>
          </p:nvPr>
        </p:nvSpPr>
        <p:spPr/>
        <p:txBody>
          <a:bodyPr/>
          <a:lstStyle/>
          <a:p>
            <a:r>
              <a:rPr lang="sv-SE" err="1"/>
              <a:t>Basically</a:t>
            </a:r>
            <a:r>
              <a:rPr lang="sv-SE"/>
              <a:t>… make </a:t>
            </a:r>
            <a:r>
              <a:rPr lang="sv-SE" err="1"/>
              <a:t>compromises</a:t>
            </a:r>
            <a:endParaRPr lang="sv-SE"/>
          </a:p>
        </p:txBody>
      </p:sp>
      <p:sp>
        <p:nvSpPr>
          <p:cNvPr id="3" name="Platshållare för innehåll 2">
            <a:extLst>
              <a:ext uri="{FF2B5EF4-FFF2-40B4-BE49-F238E27FC236}">
                <a16:creationId xmlns:a16="http://schemas.microsoft.com/office/drawing/2014/main" id="{AC67DD61-B2BD-F4AF-C44C-A6BF969138F1}"/>
              </a:ext>
            </a:extLst>
          </p:cNvPr>
          <p:cNvSpPr>
            <a:spLocks noGrp="1"/>
          </p:cNvSpPr>
          <p:nvPr>
            <p:ph sz="half" idx="1"/>
          </p:nvPr>
        </p:nvSpPr>
        <p:spPr/>
        <p:txBody>
          <a:bodyPr/>
          <a:lstStyle/>
          <a:p>
            <a:r>
              <a:rPr lang="sv-SE" err="1"/>
              <a:t>What’s</a:t>
            </a:r>
            <a:r>
              <a:rPr lang="sv-SE"/>
              <a:t> the MVP for the </a:t>
            </a:r>
            <a:r>
              <a:rPr lang="sv-SE" err="1"/>
              <a:t>project</a:t>
            </a:r>
            <a:r>
              <a:rPr lang="sv-SE"/>
              <a:t>?</a:t>
            </a:r>
          </a:p>
          <a:p>
            <a:r>
              <a:rPr lang="sv-SE" err="1"/>
              <a:t>What</a:t>
            </a:r>
            <a:r>
              <a:rPr lang="sv-SE"/>
              <a:t> do I </a:t>
            </a:r>
            <a:r>
              <a:rPr lang="sv-SE" err="1"/>
              <a:t>prioritise</a:t>
            </a:r>
            <a:r>
              <a:rPr lang="sv-SE"/>
              <a:t> to </a:t>
            </a:r>
            <a:r>
              <a:rPr lang="sv-SE" err="1"/>
              <a:t>deliver</a:t>
            </a:r>
            <a:r>
              <a:rPr lang="sv-SE"/>
              <a:t> the MVP?</a:t>
            </a:r>
          </a:p>
          <a:p>
            <a:pPr lvl="1"/>
            <a:r>
              <a:rPr lang="sv-SE"/>
              <a:t>short term vs. long-term </a:t>
            </a:r>
            <a:r>
              <a:rPr lang="sv-SE" err="1"/>
              <a:t>priorities</a:t>
            </a:r>
            <a:endParaRPr lang="sv-SE"/>
          </a:p>
          <a:p>
            <a:pPr lvl="1"/>
            <a:r>
              <a:rPr lang="sv-SE" err="1"/>
              <a:t>workplace</a:t>
            </a:r>
            <a:r>
              <a:rPr lang="sv-SE"/>
              <a:t> </a:t>
            </a:r>
            <a:r>
              <a:rPr lang="sv-SE" err="1"/>
              <a:t>wellbeing</a:t>
            </a:r>
            <a:r>
              <a:rPr lang="sv-SE"/>
              <a:t> vs. excellent </a:t>
            </a:r>
            <a:r>
              <a:rPr lang="sv-SE" err="1"/>
              <a:t>project</a:t>
            </a:r>
            <a:r>
              <a:rPr lang="sv-SE"/>
              <a:t> </a:t>
            </a:r>
            <a:r>
              <a:rPr lang="sv-SE" err="1"/>
              <a:t>results</a:t>
            </a:r>
            <a:endParaRPr lang="sv-SE"/>
          </a:p>
          <a:p>
            <a:r>
              <a:rPr lang="sv-SE"/>
              <a:t>Do the best </a:t>
            </a:r>
            <a:r>
              <a:rPr lang="sv-SE" err="1"/>
              <a:t>you</a:t>
            </a:r>
            <a:r>
              <a:rPr lang="sv-SE"/>
              <a:t> </a:t>
            </a:r>
            <a:r>
              <a:rPr lang="sv-SE" err="1"/>
              <a:t>can</a:t>
            </a:r>
            <a:r>
              <a:rPr lang="sv-SE"/>
              <a:t> </a:t>
            </a:r>
            <a:r>
              <a:rPr lang="sv-SE" err="1"/>
              <a:t>with</a:t>
            </a:r>
            <a:r>
              <a:rPr lang="sv-SE"/>
              <a:t> the </a:t>
            </a:r>
            <a:r>
              <a:rPr lang="sv-SE" err="1"/>
              <a:t>time</a:t>
            </a:r>
            <a:r>
              <a:rPr lang="sv-SE"/>
              <a:t> and </a:t>
            </a:r>
            <a:r>
              <a:rPr lang="sv-SE" err="1"/>
              <a:t>resources</a:t>
            </a:r>
            <a:r>
              <a:rPr lang="sv-SE"/>
              <a:t> </a:t>
            </a:r>
            <a:r>
              <a:rPr lang="sv-SE" err="1"/>
              <a:t>you</a:t>
            </a:r>
            <a:r>
              <a:rPr lang="sv-SE"/>
              <a:t> </a:t>
            </a:r>
            <a:r>
              <a:rPr lang="sv-SE" err="1"/>
              <a:t>have</a:t>
            </a:r>
            <a:endParaRPr lang="sv-SE"/>
          </a:p>
          <a:p>
            <a:pPr lvl="1"/>
            <a:r>
              <a:rPr lang="sv-SE"/>
              <a:t>… and </a:t>
            </a:r>
            <a:r>
              <a:rPr lang="sv-SE" err="1"/>
              <a:t>hopefully</a:t>
            </a:r>
            <a:r>
              <a:rPr lang="sv-SE"/>
              <a:t> </a:t>
            </a:r>
            <a:r>
              <a:rPr lang="sv-SE" err="1"/>
              <a:t>it’ll</a:t>
            </a:r>
            <a:r>
              <a:rPr lang="sv-SE"/>
              <a:t> </a:t>
            </a:r>
            <a:r>
              <a:rPr lang="sv-SE" err="1"/>
              <a:t>work</a:t>
            </a:r>
            <a:r>
              <a:rPr lang="sv-SE"/>
              <a:t> </a:t>
            </a:r>
            <a:r>
              <a:rPr lang="sv-SE" err="1"/>
              <a:t>out</a:t>
            </a:r>
            <a:endParaRPr lang="sv-SE"/>
          </a:p>
          <a:p>
            <a:pPr lvl="1"/>
            <a:r>
              <a:rPr lang="sv-SE"/>
              <a:t>… and </a:t>
            </a:r>
            <a:r>
              <a:rPr lang="sv-SE" err="1"/>
              <a:t>if</a:t>
            </a:r>
            <a:r>
              <a:rPr lang="sv-SE"/>
              <a:t> it </a:t>
            </a:r>
            <a:r>
              <a:rPr lang="sv-SE" err="1"/>
              <a:t>doesn’t</a:t>
            </a:r>
            <a:r>
              <a:rPr lang="sv-SE"/>
              <a:t>, </a:t>
            </a:r>
            <a:r>
              <a:rPr lang="sv-SE" err="1"/>
              <a:t>then</a:t>
            </a:r>
            <a:r>
              <a:rPr lang="sv-SE"/>
              <a:t> </a:t>
            </a:r>
            <a:r>
              <a:rPr lang="sv-SE" err="1"/>
              <a:t>don’t</a:t>
            </a:r>
            <a:r>
              <a:rPr lang="sv-SE"/>
              <a:t> </a:t>
            </a:r>
            <a:r>
              <a:rPr lang="sv-SE" err="1"/>
              <a:t>worry</a:t>
            </a:r>
            <a:r>
              <a:rPr lang="sv-SE"/>
              <a:t> </a:t>
            </a:r>
            <a:r>
              <a:rPr lang="sv-SE" err="1"/>
              <a:t>too</a:t>
            </a:r>
            <a:r>
              <a:rPr lang="sv-SE"/>
              <a:t> </a:t>
            </a:r>
            <a:r>
              <a:rPr lang="sv-SE" err="1"/>
              <a:t>much</a:t>
            </a:r>
            <a:r>
              <a:rPr lang="sv-SE"/>
              <a:t> </a:t>
            </a:r>
            <a:r>
              <a:rPr lang="sv-SE" err="1"/>
              <a:t>about</a:t>
            </a:r>
            <a:r>
              <a:rPr lang="sv-SE"/>
              <a:t> it</a:t>
            </a:r>
          </a:p>
        </p:txBody>
      </p:sp>
    </p:spTree>
    <p:extLst>
      <p:ext uri="{BB962C8B-B14F-4D97-AF65-F5344CB8AC3E}">
        <p14:creationId xmlns:p14="http://schemas.microsoft.com/office/powerpoint/2010/main" val="1852950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urning Bad Meetings Into Great Ones Takes Leadership | Community  Development">
            <a:extLst>
              <a:ext uri="{FF2B5EF4-FFF2-40B4-BE49-F238E27FC236}">
                <a16:creationId xmlns:a16="http://schemas.microsoft.com/office/drawing/2014/main" id="{7F51C19E-2A57-DBB9-5799-1297AF9BD48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7421" y="174065"/>
            <a:ext cx="8787067" cy="4773949"/>
          </a:xfrm>
          <a:prstGeom prst="rect">
            <a:avLst/>
          </a:prstGeom>
          <a:solidFill>
            <a:srgbClr val="FFFFFF"/>
          </a:solidFill>
        </p:spPr>
      </p:pic>
      <p:sp>
        <p:nvSpPr>
          <p:cNvPr id="2055" name="Title 2">
            <a:extLst>
              <a:ext uri="{FF2B5EF4-FFF2-40B4-BE49-F238E27FC236}">
                <a16:creationId xmlns:a16="http://schemas.microsoft.com/office/drawing/2014/main" id="{C6C877B3-D718-A2A9-B571-C678019243AC}"/>
              </a:ext>
            </a:extLst>
          </p:cNvPr>
          <p:cNvSpPr>
            <a:spLocks noGrp="1"/>
          </p:cNvSpPr>
          <p:nvPr>
            <p:ph type="title"/>
          </p:nvPr>
        </p:nvSpPr>
        <p:spPr>
          <a:xfrm>
            <a:off x="323850" y="-61241"/>
            <a:ext cx="8496300" cy="904799"/>
          </a:xfrm>
        </p:spPr>
        <p:txBody>
          <a:bodyPr/>
          <a:lstStyle/>
          <a:p>
            <a:r>
              <a:rPr lang="en-US"/>
              <a:t>Leading a meeting</a:t>
            </a:r>
          </a:p>
        </p:txBody>
      </p:sp>
    </p:spTree>
    <p:extLst>
      <p:ext uri="{BB962C8B-B14F-4D97-AF65-F5344CB8AC3E}">
        <p14:creationId xmlns:p14="http://schemas.microsoft.com/office/powerpoint/2010/main" val="4214607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ow Asia understands democracy through pop culture - Kontinentalist">
            <a:extLst>
              <a:ext uri="{FF2B5EF4-FFF2-40B4-BE49-F238E27FC236}">
                <a16:creationId xmlns:a16="http://schemas.microsoft.com/office/drawing/2014/main" id="{4B224BC7-3488-90AF-1D16-6A7712AC3A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320" b="5762"/>
          <a:stretch/>
        </p:blipFill>
        <p:spPr bwMode="auto">
          <a:xfrm>
            <a:off x="1773719" y="771550"/>
            <a:ext cx="5596562" cy="4032448"/>
          </a:xfrm>
          <a:prstGeom prst="rect">
            <a:avLst/>
          </a:prstGeom>
          <a:solidFill>
            <a:srgbClr val="FFFFFF"/>
          </a:solidFill>
        </p:spPr>
      </p:pic>
      <p:sp>
        <p:nvSpPr>
          <p:cNvPr id="4" name="Rubrik 3">
            <a:extLst>
              <a:ext uri="{FF2B5EF4-FFF2-40B4-BE49-F238E27FC236}">
                <a16:creationId xmlns:a16="http://schemas.microsoft.com/office/drawing/2014/main" id="{6F11C31A-2B48-FA56-705E-83ACB433625B}"/>
              </a:ext>
            </a:extLst>
          </p:cNvPr>
          <p:cNvSpPr>
            <a:spLocks noGrp="1"/>
          </p:cNvSpPr>
          <p:nvPr>
            <p:ph type="title"/>
          </p:nvPr>
        </p:nvSpPr>
        <p:spPr>
          <a:xfrm>
            <a:off x="324000" y="180000"/>
            <a:ext cx="8496944" cy="904799"/>
          </a:xfrm>
        </p:spPr>
        <p:txBody>
          <a:bodyPr anchor="ctr">
            <a:normAutofit/>
          </a:bodyPr>
          <a:lstStyle/>
          <a:p>
            <a:r>
              <a:rPr lang="sv-SE" err="1"/>
              <a:t>Democracy</a:t>
            </a:r>
            <a:r>
              <a:rPr lang="sv-SE"/>
              <a:t> is </a:t>
            </a:r>
            <a:r>
              <a:rPr lang="sv-SE" err="1"/>
              <a:t>overrated</a:t>
            </a:r>
            <a:r>
              <a:rPr lang="sv-SE"/>
              <a:t>…?</a:t>
            </a:r>
          </a:p>
        </p:txBody>
      </p:sp>
    </p:spTree>
    <p:extLst>
      <p:ext uri="{BB962C8B-B14F-4D97-AF65-F5344CB8AC3E}">
        <p14:creationId xmlns:p14="http://schemas.microsoft.com/office/powerpoint/2010/main" val="4003865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ubrik 4">
            <a:extLst>
              <a:ext uri="{FF2B5EF4-FFF2-40B4-BE49-F238E27FC236}">
                <a16:creationId xmlns:a16="http://schemas.microsoft.com/office/drawing/2014/main" id="{E34F7F99-2912-D23C-B67E-B3CE449EEDD3}"/>
              </a:ext>
            </a:extLst>
          </p:cNvPr>
          <p:cNvSpPr>
            <a:spLocks noGrp="1"/>
          </p:cNvSpPr>
          <p:nvPr>
            <p:ph type="title"/>
          </p:nvPr>
        </p:nvSpPr>
        <p:spPr/>
        <p:txBody>
          <a:bodyPr>
            <a:normAutofit fontScale="90000"/>
          </a:bodyPr>
          <a:lstStyle/>
          <a:p>
            <a:r>
              <a:rPr lang="sv-SE"/>
              <a:t>The non-expert approach to leading a meeting</a:t>
            </a:r>
          </a:p>
        </p:txBody>
      </p:sp>
      <p:sp>
        <p:nvSpPr>
          <p:cNvPr id="6" name="Platshållare för innehåll 5">
            <a:extLst>
              <a:ext uri="{FF2B5EF4-FFF2-40B4-BE49-F238E27FC236}">
                <a16:creationId xmlns:a16="http://schemas.microsoft.com/office/drawing/2014/main" id="{9968C375-69FF-8D98-F6C8-D5A58A2B4C5B}"/>
              </a:ext>
            </a:extLst>
          </p:cNvPr>
          <p:cNvSpPr>
            <a:spLocks noGrp="1"/>
          </p:cNvSpPr>
          <p:nvPr>
            <p:ph sz="half" idx="1"/>
          </p:nvPr>
        </p:nvSpPr>
        <p:spPr/>
        <p:txBody>
          <a:bodyPr/>
          <a:lstStyle/>
          <a:p>
            <a:r>
              <a:rPr lang="sv-SE"/>
              <a:t>Be a </a:t>
            </a:r>
            <a:r>
              <a:rPr lang="sv-SE" err="1"/>
              <a:t>benevolent</a:t>
            </a:r>
            <a:r>
              <a:rPr lang="sv-SE"/>
              <a:t> </a:t>
            </a:r>
            <a:r>
              <a:rPr lang="sv-SE" i="1"/>
              <a:t>”</a:t>
            </a:r>
            <a:r>
              <a:rPr lang="sv-SE" i="1" err="1"/>
              <a:t>dictator</a:t>
            </a:r>
            <a:r>
              <a:rPr lang="sv-SE" i="1"/>
              <a:t>” </a:t>
            </a:r>
            <a:r>
              <a:rPr lang="sv-SE">
                <a:sym typeface="Wingdings" panose="05000000000000000000" pitchFamily="2" charset="2"/>
              </a:rPr>
              <a:t> </a:t>
            </a:r>
          </a:p>
          <a:p>
            <a:pPr lvl="1"/>
            <a:r>
              <a:rPr lang="sv-SE" err="1">
                <a:sym typeface="Wingdings" panose="05000000000000000000" pitchFamily="2" charset="2"/>
              </a:rPr>
              <a:t>You</a:t>
            </a:r>
            <a:r>
              <a:rPr lang="sv-SE">
                <a:sym typeface="Wingdings" panose="05000000000000000000" pitchFamily="2" charset="2"/>
              </a:rPr>
              <a:t> </a:t>
            </a:r>
            <a:r>
              <a:rPr lang="sv-SE" err="1">
                <a:sym typeface="Wingdings" panose="05000000000000000000" pitchFamily="2" charset="2"/>
              </a:rPr>
              <a:t>have</a:t>
            </a:r>
            <a:r>
              <a:rPr lang="sv-SE">
                <a:sym typeface="Wingdings" panose="05000000000000000000" pitchFamily="2" charset="2"/>
              </a:rPr>
              <a:t> final </a:t>
            </a:r>
            <a:r>
              <a:rPr lang="sv-SE" err="1">
                <a:sym typeface="Wingdings" panose="05000000000000000000" pitchFamily="2" charset="2"/>
              </a:rPr>
              <a:t>say</a:t>
            </a:r>
            <a:endParaRPr lang="sv-SE">
              <a:sym typeface="Wingdings" panose="05000000000000000000" pitchFamily="2" charset="2"/>
            </a:endParaRPr>
          </a:p>
          <a:p>
            <a:pPr lvl="1"/>
            <a:r>
              <a:rPr lang="sv-SE" err="1">
                <a:sym typeface="Wingdings" panose="05000000000000000000" pitchFamily="2" charset="2"/>
              </a:rPr>
              <a:t>But</a:t>
            </a:r>
            <a:r>
              <a:rPr lang="sv-SE">
                <a:sym typeface="Wingdings" panose="05000000000000000000" pitchFamily="2" charset="2"/>
              </a:rPr>
              <a:t> </a:t>
            </a:r>
            <a:r>
              <a:rPr lang="sv-SE" err="1">
                <a:sym typeface="Wingdings" panose="05000000000000000000" pitchFamily="2" charset="2"/>
              </a:rPr>
              <a:t>you</a:t>
            </a:r>
            <a:r>
              <a:rPr lang="sv-SE">
                <a:sym typeface="Wingdings" panose="05000000000000000000" pitchFamily="2" charset="2"/>
              </a:rPr>
              <a:t> </a:t>
            </a:r>
            <a:r>
              <a:rPr lang="sv-SE" err="1">
                <a:sym typeface="Wingdings" panose="05000000000000000000" pitchFamily="2" charset="2"/>
              </a:rPr>
              <a:t>are</a:t>
            </a:r>
            <a:r>
              <a:rPr lang="sv-SE">
                <a:sym typeface="Wingdings" panose="05000000000000000000" pitchFamily="2" charset="2"/>
              </a:rPr>
              <a:t> </a:t>
            </a:r>
            <a:r>
              <a:rPr lang="sv-SE" err="1">
                <a:sym typeface="Wingdings" panose="05000000000000000000" pitchFamily="2" charset="2"/>
              </a:rPr>
              <a:t>willing</a:t>
            </a:r>
            <a:r>
              <a:rPr lang="sv-SE">
                <a:sym typeface="Wingdings" panose="05000000000000000000" pitchFamily="2" charset="2"/>
              </a:rPr>
              <a:t> to </a:t>
            </a:r>
            <a:r>
              <a:rPr lang="sv-SE" err="1">
                <a:sym typeface="Wingdings" panose="05000000000000000000" pitchFamily="2" charset="2"/>
              </a:rPr>
              <a:t>let</a:t>
            </a:r>
            <a:r>
              <a:rPr lang="sv-SE">
                <a:sym typeface="Wingdings" panose="05000000000000000000" pitchFamily="2" charset="2"/>
              </a:rPr>
              <a:t> </a:t>
            </a:r>
            <a:r>
              <a:rPr lang="sv-SE" err="1">
                <a:sym typeface="Wingdings" panose="05000000000000000000" pitchFamily="2" charset="2"/>
              </a:rPr>
              <a:t>everyone</a:t>
            </a:r>
            <a:r>
              <a:rPr lang="sv-SE">
                <a:sym typeface="Wingdings" panose="05000000000000000000" pitchFamily="2" charset="2"/>
              </a:rPr>
              <a:t> be </a:t>
            </a:r>
            <a:r>
              <a:rPr lang="sv-SE" err="1">
                <a:sym typeface="Wingdings" panose="05000000000000000000" pitchFamily="2" charset="2"/>
              </a:rPr>
              <a:t>heard</a:t>
            </a:r>
            <a:endParaRPr lang="sv-SE">
              <a:sym typeface="Wingdings" panose="05000000000000000000" pitchFamily="2" charset="2"/>
            </a:endParaRPr>
          </a:p>
          <a:p>
            <a:pPr lvl="1"/>
            <a:r>
              <a:rPr lang="sv-SE" err="1">
                <a:sym typeface="Wingdings" panose="05000000000000000000" pitchFamily="2" charset="2"/>
              </a:rPr>
              <a:t>You</a:t>
            </a:r>
            <a:r>
              <a:rPr lang="sv-SE">
                <a:sym typeface="Wingdings" panose="05000000000000000000" pitchFamily="2" charset="2"/>
              </a:rPr>
              <a:t> </a:t>
            </a:r>
            <a:r>
              <a:rPr lang="sv-SE" err="1">
                <a:sym typeface="Wingdings" panose="05000000000000000000" pitchFamily="2" charset="2"/>
              </a:rPr>
              <a:t>are</a:t>
            </a:r>
            <a:r>
              <a:rPr lang="sv-SE">
                <a:sym typeface="Wingdings" panose="05000000000000000000" pitchFamily="2" charset="2"/>
              </a:rPr>
              <a:t> </a:t>
            </a:r>
            <a:r>
              <a:rPr lang="sv-SE" err="1">
                <a:sym typeface="Wingdings" panose="05000000000000000000" pitchFamily="2" charset="2"/>
              </a:rPr>
              <a:t>willing</a:t>
            </a:r>
            <a:r>
              <a:rPr lang="sv-SE">
                <a:sym typeface="Wingdings" panose="05000000000000000000" pitchFamily="2" charset="2"/>
              </a:rPr>
              <a:t> to </a:t>
            </a:r>
            <a:r>
              <a:rPr lang="sv-SE" err="1">
                <a:sym typeface="Wingdings" panose="05000000000000000000" pitchFamily="2" charset="2"/>
              </a:rPr>
              <a:t>compromise</a:t>
            </a:r>
            <a:endParaRPr lang="sv-SE">
              <a:sym typeface="Wingdings" panose="05000000000000000000" pitchFamily="2" charset="2"/>
            </a:endParaRPr>
          </a:p>
          <a:p>
            <a:pPr lvl="1"/>
            <a:r>
              <a:rPr lang="sv-SE">
                <a:sym typeface="Wingdings" panose="05000000000000000000" pitchFamily="2" charset="2"/>
              </a:rPr>
              <a:t>The </a:t>
            </a:r>
            <a:r>
              <a:rPr lang="sv-SE" err="1">
                <a:sym typeface="Wingdings" panose="05000000000000000000" pitchFamily="2" charset="2"/>
              </a:rPr>
              <a:t>project</a:t>
            </a:r>
            <a:r>
              <a:rPr lang="sv-SE">
                <a:sym typeface="Wingdings" panose="05000000000000000000" pitchFamily="2" charset="2"/>
              </a:rPr>
              <a:t> and team is </a:t>
            </a:r>
            <a:r>
              <a:rPr lang="sv-SE" err="1">
                <a:sym typeface="Wingdings" panose="05000000000000000000" pitchFamily="2" charset="2"/>
              </a:rPr>
              <a:t>more</a:t>
            </a:r>
            <a:r>
              <a:rPr lang="sv-SE">
                <a:sym typeface="Wingdings" panose="05000000000000000000" pitchFamily="2" charset="2"/>
              </a:rPr>
              <a:t> </a:t>
            </a:r>
            <a:r>
              <a:rPr lang="sv-SE" err="1">
                <a:sym typeface="Wingdings" panose="05000000000000000000" pitchFamily="2" charset="2"/>
              </a:rPr>
              <a:t>important</a:t>
            </a:r>
            <a:r>
              <a:rPr lang="sv-SE">
                <a:sym typeface="Wingdings" panose="05000000000000000000" pitchFamily="2" charset="2"/>
              </a:rPr>
              <a:t> </a:t>
            </a:r>
            <a:r>
              <a:rPr lang="sv-SE" err="1">
                <a:sym typeface="Wingdings" panose="05000000000000000000" pitchFamily="2" charset="2"/>
              </a:rPr>
              <a:t>than</a:t>
            </a:r>
            <a:r>
              <a:rPr lang="sv-SE">
                <a:sym typeface="Wingdings" panose="05000000000000000000" pitchFamily="2" charset="2"/>
              </a:rPr>
              <a:t> </a:t>
            </a:r>
            <a:r>
              <a:rPr lang="sv-SE" err="1">
                <a:sym typeface="Wingdings" panose="05000000000000000000" pitchFamily="2" charset="2"/>
              </a:rPr>
              <a:t>your</a:t>
            </a:r>
            <a:r>
              <a:rPr lang="sv-SE">
                <a:sym typeface="Wingdings" panose="05000000000000000000" pitchFamily="2" charset="2"/>
              </a:rPr>
              <a:t> </a:t>
            </a:r>
            <a:r>
              <a:rPr lang="sv-SE" err="1">
                <a:sym typeface="Wingdings" panose="05000000000000000000" pitchFamily="2" charset="2"/>
              </a:rPr>
              <a:t>pride</a:t>
            </a:r>
            <a:endParaRPr lang="sv-SE">
              <a:sym typeface="Wingdings" panose="05000000000000000000" pitchFamily="2" charset="2"/>
            </a:endParaRPr>
          </a:p>
          <a:p>
            <a:r>
              <a:rPr lang="sv-SE"/>
              <a:t>Be the </a:t>
            </a:r>
            <a:r>
              <a:rPr lang="sv-SE" err="1"/>
              <a:t>leader</a:t>
            </a:r>
            <a:endParaRPr lang="sv-SE"/>
          </a:p>
          <a:p>
            <a:pPr lvl="1"/>
            <a:r>
              <a:rPr lang="sv-SE" err="1"/>
              <a:t>Decide</a:t>
            </a:r>
            <a:r>
              <a:rPr lang="sv-SE"/>
              <a:t> </a:t>
            </a:r>
            <a:r>
              <a:rPr lang="sv-SE" err="1"/>
              <a:t>when</a:t>
            </a:r>
            <a:r>
              <a:rPr lang="sv-SE"/>
              <a:t> a </a:t>
            </a:r>
            <a:r>
              <a:rPr lang="sv-SE" err="1"/>
              <a:t>discussion</a:t>
            </a:r>
            <a:r>
              <a:rPr lang="sv-SE"/>
              <a:t> is </a:t>
            </a:r>
            <a:r>
              <a:rPr lang="sv-SE" err="1"/>
              <a:t>done</a:t>
            </a:r>
            <a:endParaRPr lang="sv-SE"/>
          </a:p>
          <a:p>
            <a:pPr lvl="2"/>
            <a:r>
              <a:rPr lang="sv-SE" sz="2000"/>
              <a:t>Make a decision</a:t>
            </a:r>
          </a:p>
          <a:p>
            <a:r>
              <a:rPr lang="sv-SE">
                <a:sym typeface="Wingdings" panose="05000000000000000000" pitchFamily="2" charset="2"/>
              </a:rPr>
              <a:t>Make sure </a:t>
            </a:r>
            <a:r>
              <a:rPr lang="sv-SE" err="1">
                <a:sym typeface="Wingdings" panose="05000000000000000000" pitchFamily="2" charset="2"/>
              </a:rPr>
              <a:t>everyone</a:t>
            </a:r>
            <a:r>
              <a:rPr lang="sv-SE">
                <a:sym typeface="Wingdings" panose="05000000000000000000" pitchFamily="2" charset="2"/>
              </a:rPr>
              <a:t> has </a:t>
            </a:r>
            <a:r>
              <a:rPr lang="sv-SE" err="1">
                <a:sym typeface="Wingdings" panose="05000000000000000000" pitchFamily="2" charset="2"/>
              </a:rPr>
              <a:t>time</a:t>
            </a:r>
            <a:r>
              <a:rPr lang="sv-SE">
                <a:sym typeface="Wingdings" panose="05000000000000000000" pitchFamily="2" charset="2"/>
              </a:rPr>
              <a:t> to be </a:t>
            </a:r>
            <a:r>
              <a:rPr lang="sv-SE" err="1">
                <a:sym typeface="Wingdings" panose="05000000000000000000" pitchFamily="2" charset="2"/>
              </a:rPr>
              <a:t>heard</a:t>
            </a:r>
            <a:endParaRPr lang="sv-SE">
              <a:sym typeface="Wingdings" panose="05000000000000000000" pitchFamily="2" charset="2"/>
            </a:endParaRPr>
          </a:p>
          <a:p>
            <a:pPr lvl="1"/>
            <a:r>
              <a:rPr lang="sv-SE" err="1">
                <a:sym typeface="Wingdings" panose="05000000000000000000" pitchFamily="2" charset="2"/>
              </a:rPr>
              <a:t>Silence</a:t>
            </a:r>
            <a:r>
              <a:rPr lang="sv-SE">
                <a:sym typeface="Wingdings" panose="05000000000000000000" pitchFamily="2" charset="2"/>
              </a:rPr>
              <a:t> the </a:t>
            </a:r>
            <a:r>
              <a:rPr lang="sv-SE" err="1">
                <a:sym typeface="Wingdings" panose="05000000000000000000" pitchFamily="2" charset="2"/>
              </a:rPr>
              <a:t>talkers</a:t>
            </a:r>
            <a:r>
              <a:rPr lang="sv-SE">
                <a:sym typeface="Wingdings" panose="05000000000000000000" pitchFamily="2" charset="2"/>
              </a:rPr>
              <a:t>, </a:t>
            </a:r>
            <a:r>
              <a:rPr lang="sv-SE" err="1">
                <a:sym typeface="Wingdings" panose="05000000000000000000" pitchFamily="2" charset="2"/>
              </a:rPr>
              <a:t>give</a:t>
            </a:r>
            <a:r>
              <a:rPr lang="sv-SE">
                <a:sym typeface="Wingdings" panose="05000000000000000000" pitchFamily="2" charset="2"/>
              </a:rPr>
              <a:t> </a:t>
            </a:r>
            <a:r>
              <a:rPr lang="sv-SE" err="1">
                <a:sym typeface="Wingdings" panose="05000000000000000000" pitchFamily="2" charset="2"/>
              </a:rPr>
              <a:t>room</a:t>
            </a:r>
            <a:r>
              <a:rPr lang="sv-SE">
                <a:sym typeface="Wingdings" panose="05000000000000000000" pitchFamily="2" charset="2"/>
              </a:rPr>
              <a:t> for the </a:t>
            </a:r>
            <a:r>
              <a:rPr lang="sv-SE" err="1">
                <a:sym typeface="Wingdings" panose="05000000000000000000" pitchFamily="2" charset="2"/>
              </a:rPr>
              <a:t>thinkers</a:t>
            </a:r>
            <a:endParaRPr lang="sv-SE"/>
          </a:p>
        </p:txBody>
      </p:sp>
    </p:spTree>
    <p:extLst>
      <p:ext uri="{BB962C8B-B14F-4D97-AF65-F5344CB8AC3E}">
        <p14:creationId xmlns:p14="http://schemas.microsoft.com/office/powerpoint/2010/main" val="3987873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ubrik 4">
            <a:extLst>
              <a:ext uri="{FF2B5EF4-FFF2-40B4-BE49-F238E27FC236}">
                <a16:creationId xmlns:a16="http://schemas.microsoft.com/office/drawing/2014/main" id="{245D3F5B-3D7C-5B43-0C06-1F4C07FB6541}"/>
              </a:ext>
            </a:extLst>
          </p:cNvPr>
          <p:cNvSpPr>
            <a:spLocks noGrp="1"/>
          </p:cNvSpPr>
          <p:nvPr>
            <p:ph type="title"/>
          </p:nvPr>
        </p:nvSpPr>
        <p:spPr/>
        <p:txBody>
          <a:bodyPr>
            <a:normAutofit fontScale="90000"/>
          </a:bodyPr>
          <a:lstStyle/>
          <a:p>
            <a:r>
              <a:rPr lang="sv-SE"/>
              <a:t>The non-expert approach to leading a meeting</a:t>
            </a:r>
          </a:p>
        </p:txBody>
      </p:sp>
      <p:sp>
        <p:nvSpPr>
          <p:cNvPr id="6" name="Platshållare för innehåll 5">
            <a:extLst>
              <a:ext uri="{FF2B5EF4-FFF2-40B4-BE49-F238E27FC236}">
                <a16:creationId xmlns:a16="http://schemas.microsoft.com/office/drawing/2014/main" id="{7330802B-D303-E9E0-E909-219E4D021B3C}"/>
              </a:ext>
            </a:extLst>
          </p:cNvPr>
          <p:cNvSpPr>
            <a:spLocks noGrp="1"/>
          </p:cNvSpPr>
          <p:nvPr>
            <p:ph sz="half" idx="1"/>
          </p:nvPr>
        </p:nvSpPr>
        <p:spPr/>
        <p:txBody>
          <a:bodyPr/>
          <a:lstStyle/>
          <a:p>
            <a:r>
              <a:rPr lang="sv-SE" err="1"/>
              <a:t>Keep</a:t>
            </a:r>
            <a:r>
              <a:rPr lang="sv-SE"/>
              <a:t> the </a:t>
            </a:r>
            <a:r>
              <a:rPr lang="sv-SE" err="1"/>
              <a:t>time</a:t>
            </a:r>
            <a:r>
              <a:rPr lang="sv-SE"/>
              <a:t> set for the meeting</a:t>
            </a:r>
          </a:p>
          <a:p>
            <a:pPr lvl="1"/>
            <a:r>
              <a:rPr lang="sv-SE" err="1"/>
              <a:t>Don’t</a:t>
            </a:r>
            <a:r>
              <a:rPr lang="sv-SE"/>
              <a:t>: ”</a:t>
            </a:r>
            <a:r>
              <a:rPr lang="sv-SE" err="1"/>
              <a:t>Seems</a:t>
            </a:r>
            <a:r>
              <a:rPr lang="sv-SE"/>
              <a:t> </a:t>
            </a:r>
            <a:r>
              <a:rPr lang="sv-SE" err="1"/>
              <a:t>we</a:t>
            </a:r>
            <a:r>
              <a:rPr lang="sv-SE"/>
              <a:t> </a:t>
            </a:r>
            <a:r>
              <a:rPr lang="sv-SE" err="1"/>
              <a:t>have</a:t>
            </a:r>
            <a:r>
              <a:rPr lang="sv-SE"/>
              <a:t> </a:t>
            </a:r>
            <a:r>
              <a:rPr lang="sv-SE" err="1"/>
              <a:t>some</a:t>
            </a:r>
            <a:r>
              <a:rPr lang="sv-SE"/>
              <a:t> </a:t>
            </a:r>
            <a:r>
              <a:rPr lang="sv-SE" err="1"/>
              <a:t>time</a:t>
            </a:r>
            <a:r>
              <a:rPr lang="sv-SE"/>
              <a:t> </a:t>
            </a:r>
            <a:r>
              <a:rPr lang="sv-SE" err="1"/>
              <a:t>left</a:t>
            </a:r>
            <a:r>
              <a:rPr lang="sv-SE"/>
              <a:t>, </a:t>
            </a:r>
            <a:r>
              <a:rPr lang="sv-SE" err="1"/>
              <a:t>should</a:t>
            </a:r>
            <a:r>
              <a:rPr lang="sv-SE"/>
              <a:t> </a:t>
            </a:r>
            <a:r>
              <a:rPr lang="sv-SE" err="1"/>
              <a:t>we</a:t>
            </a:r>
            <a:r>
              <a:rPr lang="sv-SE"/>
              <a:t> </a:t>
            </a:r>
            <a:r>
              <a:rPr lang="sv-SE" err="1"/>
              <a:t>also</a:t>
            </a:r>
            <a:r>
              <a:rPr lang="sv-SE"/>
              <a:t> cover…?” </a:t>
            </a:r>
          </a:p>
          <a:p>
            <a:pPr lvl="1"/>
            <a:r>
              <a:rPr lang="sv-SE"/>
              <a:t>Do: ”</a:t>
            </a:r>
            <a:r>
              <a:rPr lang="sv-SE" err="1"/>
              <a:t>We</a:t>
            </a:r>
            <a:r>
              <a:rPr lang="sv-SE"/>
              <a:t> </a:t>
            </a:r>
            <a:r>
              <a:rPr lang="sv-SE" err="1"/>
              <a:t>need</a:t>
            </a:r>
            <a:r>
              <a:rPr lang="sv-SE"/>
              <a:t> to cover </a:t>
            </a:r>
            <a:r>
              <a:rPr lang="sv-SE" err="1"/>
              <a:t>this</a:t>
            </a:r>
            <a:r>
              <a:rPr lang="sv-SE"/>
              <a:t>…, so </a:t>
            </a:r>
            <a:r>
              <a:rPr lang="sv-SE" err="1"/>
              <a:t>let’s</a:t>
            </a:r>
            <a:r>
              <a:rPr lang="sv-SE"/>
              <a:t> plan </a:t>
            </a:r>
            <a:r>
              <a:rPr lang="sv-SE" err="1"/>
              <a:t>another</a:t>
            </a:r>
            <a:r>
              <a:rPr lang="sv-SE"/>
              <a:t> meeting for it”</a:t>
            </a:r>
          </a:p>
          <a:p>
            <a:r>
              <a:rPr lang="sv-SE" err="1"/>
              <a:t>Don’t</a:t>
            </a:r>
            <a:r>
              <a:rPr lang="sv-SE"/>
              <a:t> </a:t>
            </a:r>
            <a:r>
              <a:rPr lang="sv-SE" err="1"/>
              <a:t>spend</a:t>
            </a:r>
            <a:r>
              <a:rPr lang="sv-SE"/>
              <a:t> </a:t>
            </a:r>
            <a:r>
              <a:rPr lang="sv-SE" err="1"/>
              <a:t>too</a:t>
            </a:r>
            <a:r>
              <a:rPr lang="sv-SE"/>
              <a:t> </a:t>
            </a:r>
            <a:r>
              <a:rPr lang="sv-SE" err="1"/>
              <a:t>much</a:t>
            </a:r>
            <a:r>
              <a:rPr lang="sv-SE"/>
              <a:t> </a:t>
            </a:r>
            <a:r>
              <a:rPr lang="sv-SE" err="1"/>
              <a:t>time</a:t>
            </a:r>
            <a:r>
              <a:rPr lang="sv-SE"/>
              <a:t> </a:t>
            </a:r>
            <a:r>
              <a:rPr lang="sv-SE" err="1"/>
              <a:t>recaping</a:t>
            </a:r>
            <a:r>
              <a:rPr lang="sv-SE"/>
              <a:t> the last meeting</a:t>
            </a:r>
          </a:p>
          <a:p>
            <a:r>
              <a:rPr lang="sv-SE" err="1"/>
              <a:t>Have</a:t>
            </a:r>
            <a:r>
              <a:rPr lang="sv-SE"/>
              <a:t> a </a:t>
            </a:r>
            <a:r>
              <a:rPr lang="sv-SE" err="1"/>
              <a:t>clear</a:t>
            </a:r>
            <a:r>
              <a:rPr lang="sv-SE"/>
              <a:t> agenda in mind</a:t>
            </a:r>
          </a:p>
          <a:p>
            <a:pPr lvl="1"/>
            <a:r>
              <a:rPr lang="sv-SE" err="1"/>
              <a:t>You</a:t>
            </a:r>
            <a:r>
              <a:rPr lang="sv-SE"/>
              <a:t> </a:t>
            </a:r>
            <a:r>
              <a:rPr lang="sv-SE" err="1"/>
              <a:t>don’t</a:t>
            </a:r>
            <a:r>
              <a:rPr lang="sv-SE"/>
              <a:t> </a:t>
            </a:r>
            <a:r>
              <a:rPr lang="sv-SE" err="1"/>
              <a:t>necessarily</a:t>
            </a:r>
            <a:r>
              <a:rPr lang="sv-SE"/>
              <a:t> </a:t>
            </a:r>
            <a:r>
              <a:rPr lang="sv-SE" err="1"/>
              <a:t>need</a:t>
            </a:r>
            <a:r>
              <a:rPr lang="sv-SE"/>
              <a:t> to show all </a:t>
            </a:r>
            <a:r>
              <a:rPr lang="sv-SE" err="1"/>
              <a:t>of</a:t>
            </a:r>
            <a:r>
              <a:rPr lang="sv-SE"/>
              <a:t> it to </a:t>
            </a:r>
            <a:r>
              <a:rPr lang="sv-SE" err="1"/>
              <a:t>others</a:t>
            </a:r>
            <a:endParaRPr lang="sv-SE"/>
          </a:p>
        </p:txBody>
      </p:sp>
    </p:spTree>
    <p:extLst>
      <p:ext uri="{BB962C8B-B14F-4D97-AF65-F5344CB8AC3E}">
        <p14:creationId xmlns:p14="http://schemas.microsoft.com/office/powerpoint/2010/main" val="273980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0" name="Title 1">
            <a:extLst>
              <a:ext uri="{FF2B5EF4-FFF2-40B4-BE49-F238E27FC236}">
                <a16:creationId xmlns:a16="http://schemas.microsoft.com/office/drawing/2014/main" id="{4C02197B-06B8-EBCA-F6CD-4848833E9C64}"/>
              </a:ext>
            </a:extLst>
          </p:cNvPr>
          <p:cNvSpPr>
            <a:spLocks noGrp="1"/>
          </p:cNvSpPr>
          <p:nvPr>
            <p:ph type="title"/>
          </p:nvPr>
        </p:nvSpPr>
        <p:spPr>
          <a:xfrm>
            <a:off x="323850" y="180000"/>
            <a:ext cx="8496300" cy="904799"/>
          </a:xfrm>
        </p:spPr>
        <p:txBody>
          <a:bodyPr/>
          <a:lstStyle/>
          <a:p>
            <a:r>
              <a:rPr lang="en-US"/>
              <a:t>Leading a workshop</a:t>
            </a:r>
          </a:p>
        </p:txBody>
      </p:sp>
      <p:pic>
        <p:nvPicPr>
          <p:cNvPr id="4100" name="Picture 4" descr="How to get the most out of your creative workshop | by Topp | Medium">
            <a:extLst>
              <a:ext uri="{FF2B5EF4-FFF2-40B4-BE49-F238E27FC236}">
                <a16:creationId xmlns:a16="http://schemas.microsoft.com/office/drawing/2014/main" id="{9D2F5FA5-841C-2659-EF8A-15EF9A0F4A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55938" y="1080000"/>
            <a:ext cx="6818995" cy="2915120"/>
          </a:xfrm>
          <a:prstGeom prst="rect">
            <a:avLst/>
          </a:prstGeom>
          <a:solidFill>
            <a:srgbClr val="FFFFFF"/>
          </a:solidFill>
          <a:ln>
            <a:noFill/>
          </a:ln>
        </p:spPr>
      </p:pic>
    </p:spTree>
    <p:extLst>
      <p:ext uri="{BB962C8B-B14F-4D97-AF65-F5344CB8AC3E}">
        <p14:creationId xmlns:p14="http://schemas.microsoft.com/office/powerpoint/2010/main" val="1177269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19726BEA-FB8B-E630-C8FF-0AF764C36BF9}"/>
              </a:ext>
            </a:extLst>
          </p:cNvPr>
          <p:cNvSpPr>
            <a:spLocks noGrp="1"/>
          </p:cNvSpPr>
          <p:nvPr>
            <p:ph type="title"/>
          </p:nvPr>
        </p:nvSpPr>
        <p:spPr/>
        <p:txBody>
          <a:bodyPr>
            <a:normAutofit fontScale="90000"/>
          </a:bodyPr>
          <a:lstStyle/>
          <a:p>
            <a:r>
              <a:rPr lang="sv-SE"/>
              <a:t>The non-expert approach to leading a workshop</a:t>
            </a:r>
          </a:p>
        </p:txBody>
      </p:sp>
      <p:sp>
        <p:nvSpPr>
          <p:cNvPr id="3" name="Platshållare för innehåll 2">
            <a:extLst>
              <a:ext uri="{FF2B5EF4-FFF2-40B4-BE49-F238E27FC236}">
                <a16:creationId xmlns:a16="http://schemas.microsoft.com/office/drawing/2014/main" id="{143A78F2-9414-2E20-5A6F-4B4B350DB1CC}"/>
              </a:ext>
            </a:extLst>
          </p:cNvPr>
          <p:cNvSpPr>
            <a:spLocks noGrp="1"/>
          </p:cNvSpPr>
          <p:nvPr>
            <p:ph sz="half" idx="1"/>
          </p:nvPr>
        </p:nvSpPr>
        <p:spPr/>
        <p:txBody>
          <a:bodyPr/>
          <a:lstStyle/>
          <a:p>
            <a:r>
              <a:rPr lang="sv-SE" err="1"/>
              <a:t>Two</a:t>
            </a:r>
            <a:r>
              <a:rPr lang="sv-SE"/>
              <a:t> different agendas</a:t>
            </a:r>
          </a:p>
          <a:p>
            <a:pPr lvl="1"/>
            <a:r>
              <a:rPr lang="sv-SE" err="1"/>
              <a:t>One</a:t>
            </a:r>
            <a:r>
              <a:rPr lang="sv-SE"/>
              <a:t> </a:t>
            </a:r>
            <a:r>
              <a:rPr lang="sv-SE" err="1"/>
              <a:t>with</a:t>
            </a:r>
            <a:r>
              <a:rPr lang="sv-SE"/>
              <a:t> </a:t>
            </a:r>
            <a:r>
              <a:rPr lang="sv-SE" err="1"/>
              <a:t>topics</a:t>
            </a:r>
            <a:r>
              <a:rPr lang="sv-SE"/>
              <a:t> and </a:t>
            </a:r>
            <a:r>
              <a:rPr lang="sv-SE" err="1"/>
              <a:t>rough</a:t>
            </a:r>
            <a:r>
              <a:rPr lang="sv-SE"/>
              <a:t> </a:t>
            </a:r>
            <a:r>
              <a:rPr lang="sv-SE" err="1"/>
              <a:t>time</a:t>
            </a:r>
            <a:r>
              <a:rPr lang="sv-SE"/>
              <a:t> </a:t>
            </a:r>
            <a:r>
              <a:rPr lang="sv-SE" err="1"/>
              <a:t>estimates</a:t>
            </a:r>
            <a:r>
              <a:rPr lang="sv-SE"/>
              <a:t> to the team</a:t>
            </a:r>
          </a:p>
          <a:p>
            <a:pPr lvl="1"/>
            <a:r>
              <a:rPr lang="sv-SE" err="1"/>
              <a:t>One</a:t>
            </a:r>
            <a:r>
              <a:rPr lang="sv-SE"/>
              <a:t> </a:t>
            </a:r>
            <a:r>
              <a:rPr lang="sv-SE" err="1"/>
              <a:t>detailed</a:t>
            </a:r>
            <a:r>
              <a:rPr lang="sv-SE"/>
              <a:t> </a:t>
            </a:r>
            <a:r>
              <a:rPr lang="sv-SE" err="1"/>
              <a:t>with</a:t>
            </a:r>
            <a:r>
              <a:rPr lang="sv-SE"/>
              <a:t> </a:t>
            </a:r>
            <a:r>
              <a:rPr lang="sv-SE" err="1"/>
              <a:t>time</a:t>
            </a:r>
            <a:r>
              <a:rPr lang="sv-SE"/>
              <a:t> planning down to the </a:t>
            </a:r>
            <a:r>
              <a:rPr lang="sv-SE" err="1"/>
              <a:t>minute</a:t>
            </a:r>
            <a:r>
              <a:rPr lang="sv-SE"/>
              <a:t> </a:t>
            </a:r>
          </a:p>
          <a:p>
            <a:pPr lvl="2"/>
            <a:r>
              <a:rPr lang="sv-SE"/>
              <a:t>(</a:t>
            </a:r>
            <a:r>
              <a:rPr lang="sv-SE" err="1"/>
              <a:t>with</a:t>
            </a:r>
            <a:r>
              <a:rPr lang="sv-SE"/>
              <a:t> </a:t>
            </a:r>
            <a:r>
              <a:rPr lang="sv-SE" err="1"/>
              <a:t>reserve</a:t>
            </a:r>
            <a:r>
              <a:rPr lang="sv-SE"/>
              <a:t> </a:t>
            </a:r>
            <a:r>
              <a:rPr lang="sv-SE" err="1"/>
              <a:t>time</a:t>
            </a:r>
            <a:r>
              <a:rPr lang="sv-SE"/>
              <a:t> for </a:t>
            </a:r>
            <a:r>
              <a:rPr lang="sv-SE" err="1"/>
              <a:t>spillover</a:t>
            </a:r>
            <a:r>
              <a:rPr lang="sv-SE"/>
              <a:t> </a:t>
            </a:r>
            <a:r>
              <a:rPr lang="sv-SE" err="1"/>
              <a:t>discussions</a:t>
            </a:r>
            <a:r>
              <a:rPr lang="sv-SE"/>
              <a:t>)</a:t>
            </a:r>
          </a:p>
          <a:p>
            <a:r>
              <a:rPr lang="sv-SE" err="1"/>
              <a:t>What</a:t>
            </a:r>
            <a:r>
              <a:rPr lang="sv-SE"/>
              <a:t> </a:t>
            </a:r>
            <a:r>
              <a:rPr lang="sv-SE" err="1"/>
              <a:t>they</a:t>
            </a:r>
            <a:r>
              <a:rPr lang="sv-SE"/>
              <a:t> </a:t>
            </a:r>
            <a:r>
              <a:rPr lang="sv-SE" err="1"/>
              <a:t>see</a:t>
            </a:r>
            <a:endParaRPr lang="sv-SE"/>
          </a:p>
          <a:p>
            <a:pPr lvl="1"/>
            <a:r>
              <a:rPr lang="sv-SE" err="1"/>
              <a:t>Someone</a:t>
            </a:r>
            <a:r>
              <a:rPr lang="sv-SE"/>
              <a:t> </a:t>
            </a:r>
            <a:r>
              <a:rPr lang="sv-SE" err="1"/>
              <a:t>calm</a:t>
            </a:r>
            <a:r>
              <a:rPr lang="sv-SE"/>
              <a:t> </a:t>
            </a:r>
            <a:r>
              <a:rPr lang="sv-SE" err="1"/>
              <a:t>giving</a:t>
            </a:r>
            <a:r>
              <a:rPr lang="sv-SE"/>
              <a:t> </a:t>
            </a:r>
            <a:r>
              <a:rPr lang="sv-SE" err="1"/>
              <a:t>people</a:t>
            </a:r>
            <a:r>
              <a:rPr lang="sv-SE"/>
              <a:t> </a:t>
            </a:r>
            <a:r>
              <a:rPr lang="sv-SE" err="1"/>
              <a:t>sufficient</a:t>
            </a:r>
            <a:r>
              <a:rPr lang="sv-SE"/>
              <a:t> </a:t>
            </a:r>
            <a:r>
              <a:rPr lang="sv-SE" err="1"/>
              <a:t>time</a:t>
            </a:r>
            <a:r>
              <a:rPr lang="sv-SE"/>
              <a:t> to </a:t>
            </a:r>
            <a:r>
              <a:rPr lang="sv-SE" err="1"/>
              <a:t>discuss</a:t>
            </a:r>
            <a:r>
              <a:rPr lang="sv-SE"/>
              <a:t> </a:t>
            </a:r>
            <a:r>
              <a:rPr lang="sv-SE" err="1"/>
              <a:t>things</a:t>
            </a:r>
            <a:endParaRPr lang="sv-SE"/>
          </a:p>
          <a:p>
            <a:r>
              <a:rPr lang="sv-SE" err="1"/>
              <a:t>What</a:t>
            </a:r>
            <a:r>
              <a:rPr lang="sv-SE"/>
              <a:t> </a:t>
            </a:r>
            <a:r>
              <a:rPr lang="sv-SE" err="1"/>
              <a:t>you</a:t>
            </a:r>
            <a:r>
              <a:rPr lang="sv-SE"/>
              <a:t> </a:t>
            </a:r>
            <a:r>
              <a:rPr lang="sv-SE" err="1"/>
              <a:t>actually</a:t>
            </a:r>
            <a:r>
              <a:rPr lang="sv-SE"/>
              <a:t> do</a:t>
            </a:r>
          </a:p>
          <a:p>
            <a:pPr lvl="1"/>
            <a:r>
              <a:rPr lang="sv-SE"/>
              <a:t>Look </a:t>
            </a:r>
            <a:r>
              <a:rPr lang="sv-SE" err="1"/>
              <a:t>frequently</a:t>
            </a:r>
            <a:r>
              <a:rPr lang="sv-SE"/>
              <a:t> at the </a:t>
            </a:r>
            <a:r>
              <a:rPr lang="sv-SE" err="1"/>
              <a:t>time</a:t>
            </a:r>
            <a:r>
              <a:rPr lang="sv-SE"/>
              <a:t> and </a:t>
            </a:r>
            <a:r>
              <a:rPr lang="sv-SE" err="1"/>
              <a:t>that</a:t>
            </a:r>
            <a:r>
              <a:rPr lang="sv-SE"/>
              <a:t> </a:t>
            </a:r>
            <a:r>
              <a:rPr lang="sv-SE" err="1"/>
              <a:t>spillover</a:t>
            </a:r>
            <a:r>
              <a:rPr lang="sv-SE"/>
              <a:t> </a:t>
            </a:r>
            <a:r>
              <a:rPr lang="sv-SE" err="1"/>
              <a:t>time</a:t>
            </a:r>
            <a:r>
              <a:rPr lang="sv-SE"/>
              <a:t> and </a:t>
            </a:r>
            <a:r>
              <a:rPr lang="sv-SE" err="1"/>
              <a:t>calculate</a:t>
            </a:r>
            <a:r>
              <a:rPr lang="sv-SE"/>
              <a:t> </a:t>
            </a:r>
            <a:r>
              <a:rPr lang="sv-SE" err="1"/>
              <a:t>when</a:t>
            </a:r>
            <a:r>
              <a:rPr lang="sv-SE"/>
              <a:t> and </a:t>
            </a:r>
            <a:r>
              <a:rPr lang="sv-SE" err="1"/>
              <a:t>how</a:t>
            </a:r>
            <a:r>
              <a:rPr lang="sv-SE"/>
              <a:t> to </a:t>
            </a:r>
            <a:r>
              <a:rPr lang="sv-SE" err="1"/>
              <a:t>cut</a:t>
            </a:r>
            <a:r>
              <a:rPr lang="sv-SE"/>
              <a:t> off the </a:t>
            </a:r>
            <a:r>
              <a:rPr lang="sv-SE" err="1"/>
              <a:t>current</a:t>
            </a:r>
            <a:r>
              <a:rPr lang="sv-SE"/>
              <a:t> </a:t>
            </a:r>
            <a:r>
              <a:rPr lang="sv-SE" err="1"/>
              <a:t>discussion</a:t>
            </a:r>
            <a:endParaRPr lang="sv-SE"/>
          </a:p>
          <a:p>
            <a:pPr lvl="1"/>
            <a:r>
              <a:rPr lang="sv-SE" err="1"/>
              <a:t>Cut</a:t>
            </a:r>
            <a:r>
              <a:rPr lang="sv-SE"/>
              <a:t> off </a:t>
            </a:r>
            <a:r>
              <a:rPr lang="sv-SE" err="1"/>
              <a:t>people</a:t>
            </a:r>
            <a:r>
              <a:rPr lang="sv-SE"/>
              <a:t> </a:t>
            </a:r>
            <a:r>
              <a:rPr lang="sv-SE" err="1"/>
              <a:t>who</a:t>
            </a:r>
            <a:r>
              <a:rPr lang="sv-SE"/>
              <a:t> like to </a:t>
            </a:r>
            <a:r>
              <a:rPr lang="sv-SE" err="1"/>
              <a:t>hear</a:t>
            </a:r>
            <a:r>
              <a:rPr lang="sv-SE"/>
              <a:t> </a:t>
            </a:r>
            <a:r>
              <a:rPr lang="sv-SE" err="1"/>
              <a:t>their</a:t>
            </a:r>
            <a:r>
              <a:rPr lang="sv-SE"/>
              <a:t> </a:t>
            </a:r>
            <a:r>
              <a:rPr lang="sv-SE" err="1"/>
              <a:t>own</a:t>
            </a:r>
            <a:r>
              <a:rPr lang="sv-SE"/>
              <a:t> voice a </a:t>
            </a:r>
            <a:r>
              <a:rPr lang="sv-SE" err="1"/>
              <a:t>lot</a:t>
            </a:r>
            <a:endParaRPr lang="sv-SE"/>
          </a:p>
        </p:txBody>
      </p:sp>
    </p:spTree>
    <p:extLst>
      <p:ext uri="{BB962C8B-B14F-4D97-AF65-F5344CB8AC3E}">
        <p14:creationId xmlns:p14="http://schemas.microsoft.com/office/powerpoint/2010/main" val="2941712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C110180-CBF7-EA55-5AA5-06C45AA70D44}"/>
              </a:ext>
            </a:extLst>
          </p:cNvPr>
          <p:cNvSpPr>
            <a:spLocks noGrp="1"/>
          </p:cNvSpPr>
          <p:nvPr>
            <p:ph type="title"/>
          </p:nvPr>
        </p:nvSpPr>
        <p:spPr/>
        <p:txBody>
          <a:bodyPr>
            <a:normAutofit fontScale="90000"/>
          </a:bodyPr>
          <a:lstStyle/>
          <a:p>
            <a:r>
              <a:rPr lang="sv-SE"/>
              <a:t>The non-expert approach to leading a workshop</a:t>
            </a:r>
          </a:p>
        </p:txBody>
      </p:sp>
      <p:sp>
        <p:nvSpPr>
          <p:cNvPr id="3" name="Platshållare för innehåll 2">
            <a:extLst>
              <a:ext uri="{FF2B5EF4-FFF2-40B4-BE49-F238E27FC236}">
                <a16:creationId xmlns:a16="http://schemas.microsoft.com/office/drawing/2014/main" id="{8F829769-C772-52C2-2AD1-F71DC669FBB9}"/>
              </a:ext>
            </a:extLst>
          </p:cNvPr>
          <p:cNvSpPr>
            <a:spLocks noGrp="1"/>
          </p:cNvSpPr>
          <p:nvPr>
            <p:ph sz="half" idx="1"/>
          </p:nvPr>
        </p:nvSpPr>
        <p:spPr/>
        <p:txBody>
          <a:bodyPr/>
          <a:lstStyle/>
          <a:p>
            <a:r>
              <a:rPr lang="sv-SE"/>
              <a:t>Brainstorm on post-</a:t>
            </a:r>
            <a:r>
              <a:rPr lang="sv-SE" err="1"/>
              <a:t>its</a:t>
            </a:r>
            <a:r>
              <a:rPr lang="sv-SE"/>
              <a:t> (or </a:t>
            </a:r>
            <a:r>
              <a:rPr lang="sv-SE" err="1"/>
              <a:t>similar</a:t>
            </a:r>
            <a:r>
              <a:rPr lang="sv-SE"/>
              <a:t>)</a:t>
            </a:r>
          </a:p>
          <a:p>
            <a:pPr lvl="1"/>
            <a:r>
              <a:rPr lang="sv-SE" err="1"/>
              <a:t>Everyone</a:t>
            </a:r>
            <a:r>
              <a:rPr lang="sv-SE"/>
              <a:t> is </a:t>
            </a:r>
            <a:r>
              <a:rPr lang="sv-SE" err="1"/>
              <a:t>heard</a:t>
            </a:r>
            <a:r>
              <a:rPr lang="sv-SE"/>
              <a:t> (or has the </a:t>
            </a:r>
            <a:r>
              <a:rPr lang="sv-SE" err="1"/>
              <a:t>opportunity</a:t>
            </a:r>
            <a:r>
              <a:rPr lang="sv-SE"/>
              <a:t> to </a:t>
            </a:r>
            <a:r>
              <a:rPr lang="sv-SE" err="1"/>
              <a:t>write</a:t>
            </a:r>
            <a:r>
              <a:rPr lang="sv-SE"/>
              <a:t> </a:t>
            </a:r>
            <a:r>
              <a:rPr lang="sv-SE" err="1"/>
              <a:t>something</a:t>
            </a:r>
            <a:r>
              <a:rPr lang="sv-SE"/>
              <a:t>)</a:t>
            </a:r>
          </a:p>
          <a:p>
            <a:pPr lvl="1"/>
            <a:r>
              <a:rPr lang="sv-SE" err="1"/>
              <a:t>You</a:t>
            </a:r>
            <a:r>
              <a:rPr lang="sv-SE"/>
              <a:t> </a:t>
            </a:r>
            <a:r>
              <a:rPr lang="sv-SE" err="1"/>
              <a:t>can</a:t>
            </a:r>
            <a:r>
              <a:rPr lang="sv-SE"/>
              <a:t> </a:t>
            </a:r>
            <a:r>
              <a:rPr lang="sv-SE" err="1"/>
              <a:t>organise</a:t>
            </a:r>
            <a:r>
              <a:rPr lang="sv-SE"/>
              <a:t> the post-</a:t>
            </a:r>
            <a:r>
              <a:rPr lang="sv-SE" err="1"/>
              <a:t>its</a:t>
            </a:r>
            <a:r>
              <a:rPr lang="sv-SE"/>
              <a:t> in </a:t>
            </a:r>
            <a:r>
              <a:rPr lang="sv-SE" err="1"/>
              <a:t>categories</a:t>
            </a:r>
            <a:endParaRPr lang="sv-SE"/>
          </a:p>
          <a:p>
            <a:pPr lvl="2"/>
            <a:r>
              <a:rPr lang="sv-SE" err="1"/>
              <a:t>Everyones</a:t>
            </a:r>
            <a:r>
              <a:rPr lang="sv-SE"/>
              <a:t> </a:t>
            </a:r>
            <a:r>
              <a:rPr lang="sv-SE" err="1"/>
              <a:t>idea</a:t>
            </a:r>
            <a:r>
              <a:rPr lang="sv-SE"/>
              <a:t> is </a:t>
            </a:r>
            <a:r>
              <a:rPr lang="sv-SE" err="1"/>
              <a:t>represented</a:t>
            </a:r>
            <a:r>
              <a:rPr lang="sv-SE"/>
              <a:t> </a:t>
            </a:r>
            <a:r>
              <a:rPr lang="sv-SE" err="1"/>
              <a:t>somewhere</a:t>
            </a:r>
            <a:r>
              <a:rPr lang="sv-SE"/>
              <a:t> </a:t>
            </a:r>
            <a:r>
              <a:rPr lang="sv-SE" err="1"/>
              <a:t>but</a:t>
            </a:r>
            <a:r>
              <a:rPr lang="sv-SE"/>
              <a:t> </a:t>
            </a:r>
            <a:r>
              <a:rPr lang="sv-SE" err="1"/>
              <a:t>may</a:t>
            </a:r>
            <a:r>
              <a:rPr lang="sv-SE"/>
              <a:t> be </a:t>
            </a:r>
            <a:r>
              <a:rPr lang="sv-SE" err="1"/>
              <a:t>abstracted</a:t>
            </a:r>
            <a:r>
              <a:rPr lang="sv-SE"/>
              <a:t> </a:t>
            </a:r>
            <a:r>
              <a:rPr lang="sv-SE" err="1"/>
              <a:t>away</a:t>
            </a:r>
            <a:r>
              <a:rPr lang="sv-SE"/>
              <a:t> </a:t>
            </a:r>
            <a:r>
              <a:rPr lang="sv-SE" err="1"/>
              <a:t>without</a:t>
            </a:r>
            <a:r>
              <a:rPr lang="sv-SE"/>
              <a:t> </a:t>
            </a:r>
            <a:r>
              <a:rPr lang="sv-SE" err="1"/>
              <a:t>hurting</a:t>
            </a:r>
            <a:r>
              <a:rPr lang="sv-SE"/>
              <a:t> </a:t>
            </a:r>
            <a:r>
              <a:rPr lang="sv-SE" err="1"/>
              <a:t>anyones</a:t>
            </a:r>
            <a:r>
              <a:rPr lang="sv-SE"/>
              <a:t> feelings</a:t>
            </a:r>
          </a:p>
          <a:p>
            <a:r>
              <a:rPr lang="sv-SE"/>
              <a:t>Make action </a:t>
            </a:r>
            <a:r>
              <a:rPr lang="sv-SE" err="1"/>
              <a:t>points</a:t>
            </a:r>
            <a:r>
              <a:rPr lang="sv-SE"/>
              <a:t> and </a:t>
            </a:r>
            <a:r>
              <a:rPr lang="sv-SE" err="1"/>
              <a:t>assign</a:t>
            </a:r>
            <a:r>
              <a:rPr lang="sv-SE"/>
              <a:t> </a:t>
            </a:r>
            <a:r>
              <a:rPr lang="sv-SE" err="1"/>
              <a:t>someone</a:t>
            </a:r>
            <a:r>
              <a:rPr lang="sv-SE"/>
              <a:t> to be </a:t>
            </a:r>
            <a:r>
              <a:rPr lang="sv-SE" err="1"/>
              <a:t>responsible</a:t>
            </a:r>
            <a:endParaRPr lang="sv-SE"/>
          </a:p>
          <a:p>
            <a:pPr lvl="1"/>
            <a:r>
              <a:rPr lang="sv-SE" err="1"/>
              <a:t>Otherwise</a:t>
            </a:r>
            <a:r>
              <a:rPr lang="sv-SE"/>
              <a:t> </a:t>
            </a:r>
            <a:r>
              <a:rPr lang="sv-SE" err="1"/>
              <a:t>it’s</a:t>
            </a:r>
            <a:r>
              <a:rPr lang="sv-SE"/>
              <a:t> not happening, or </a:t>
            </a:r>
            <a:r>
              <a:rPr lang="sv-SE" err="1"/>
              <a:t>you</a:t>
            </a:r>
            <a:r>
              <a:rPr lang="sv-SE"/>
              <a:t> </a:t>
            </a:r>
            <a:r>
              <a:rPr lang="sv-SE" err="1"/>
              <a:t>will</a:t>
            </a:r>
            <a:r>
              <a:rPr lang="sv-SE"/>
              <a:t> </a:t>
            </a:r>
            <a:r>
              <a:rPr lang="sv-SE" err="1"/>
              <a:t>have</a:t>
            </a:r>
            <a:r>
              <a:rPr lang="sv-SE"/>
              <a:t> to do it</a:t>
            </a:r>
          </a:p>
        </p:txBody>
      </p:sp>
    </p:spTree>
    <p:extLst>
      <p:ext uri="{BB962C8B-B14F-4D97-AF65-F5344CB8AC3E}">
        <p14:creationId xmlns:p14="http://schemas.microsoft.com/office/powerpoint/2010/main" val="1596509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9E290-D951-AC48-9920-4D4F7EF42382}"/>
              </a:ext>
            </a:extLst>
          </p:cNvPr>
          <p:cNvSpPr>
            <a:spLocks noGrp="1"/>
          </p:cNvSpPr>
          <p:nvPr>
            <p:ph type="title"/>
          </p:nvPr>
        </p:nvSpPr>
        <p:spPr/>
        <p:txBody>
          <a:bodyPr/>
          <a:lstStyle/>
          <a:p>
            <a:r>
              <a:rPr lang="en-SE"/>
              <a:t>Upon request during a workshop</a:t>
            </a:r>
          </a:p>
        </p:txBody>
      </p:sp>
      <p:sp>
        <p:nvSpPr>
          <p:cNvPr id="3" name="Content Placeholder 2">
            <a:extLst>
              <a:ext uri="{FF2B5EF4-FFF2-40B4-BE49-F238E27FC236}">
                <a16:creationId xmlns:a16="http://schemas.microsoft.com/office/drawing/2014/main" id="{20739C13-CBB7-144D-B94D-A6E1ADCE69C3}"/>
              </a:ext>
            </a:extLst>
          </p:cNvPr>
          <p:cNvSpPr>
            <a:spLocks noGrp="1"/>
          </p:cNvSpPr>
          <p:nvPr>
            <p:ph sz="half" idx="1"/>
          </p:nvPr>
        </p:nvSpPr>
        <p:spPr/>
        <p:txBody>
          <a:bodyPr/>
          <a:lstStyle/>
          <a:p>
            <a:r>
              <a:rPr lang="en-SE"/>
              <a:t>Managing a project</a:t>
            </a:r>
          </a:p>
          <a:p>
            <a:r>
              <a:rPr lang="en-SE"/>
              <a:t>Leading a meeting</a:t>
            </a:r>
          </a:p>
          <a:p>
            <a:pPr lvl="1"/>
            <a:r>
              <a:rPr lang="en-SE"/>
              <a:t>Leading a workshop</a:t>
            </a:r>
          </a:p>
          <a:p>
            <a:r>
              <a:rPr lang="en-SE"/>
              <a:t>Making time for things</a:t>
            </a:r>
          </a:p>
        </p:txBody>
      </p:sp>
    </p:spTree>
    <p:extLst>
      <p:ext uri="{BB962C8B-B14F-4D97-AF65-F5344CB8AC3E}">
        <p14:creationId xmlns:p14="http://schemas.microsoft.com/office/powerpoint/2010/main" val="6966679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ktangel 5">
            <a:extLst>
              <a:ext uri="{FF2B5EF4-FFF2-40B4-BE49-F238E27FC236}">
                <a16:creationId xmlns:a16="http://schemas.microsoft.com/office/drawing/2014/main" id="{D56F12C0-7F4D-4775-803A-4BCAE83BDC5B}"/>
              </a:ext>
            </a:extLst>
          </p:cNvPr>
          <p:cNvSpPr/>
          <p:nvPr/>
        </p:nvSpPr>
        <p:spPr>
          <a:xfrm>
            <a:off x="179512" y="167728"/>
            <a:ext cx="8784976" cy="4780286"/>
          </a:xfrm>
          <a:prstGeom prst="rect">
            <a:avLst/>
          </a:prstGeom>
          <a:solidFill>
            <a:srgbClr val="F3F3F3"/>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71" name="Title 1">
            <a:extLst>
              <a:ext uri="{FF2B5EF4-FFF2-40B4-BE49-F238E27FC236}">
                <a16:creationId xmlns:a16="http://schemas.microsoft.com/office/drawing/2014/main" id="{B0E7281E-5335-4C34-842F-D2BC9626E176}"/>
              </a:ext>
            </a:extLst>
          </p:cNvPr>
          <p:cNvSpPr>
            <a:spLocks noGrp="1"/>
          </p:cNvSpPr>
          <p:nvPr>
            <p:ph type="title"/>
          </p:nvPr>
        </p:nvSpPr>
        <p:spPr>
          <a:xfrm>
            <a:off x="323850" y="180000"/>
            <a:ext cx="8496300" cy="904799"/>
          </a:xfrm>
        </p:spPr>
        <p:txBody>
          <a:bodyPr/>
          <a:lstStyle/>
          <a:p>
            <a:r>
              <a:rPr lang="en-US"/>
              <a:t>Making time for things</a:t>
            </a:r>
          </a:p>
        </p:txBody>
      </p:sp>
      <p:pic>
        <p:nvPicPr>
          <p:cNvPr id="5122" name="Picture 2" descr="Balancing Work, School, Social Life, and More | Minute School">
            <a:extLst>
              <a:ext uri="{FF2B5EF4-FFF2-40B4-BE49-F238E27FC236}">
                <a16:creationId xmlns:a16="http://schemas.microsoft.com/office/drawing/2014/main" id="{627C0A7B-D53F-42BE-B4E0-425B0EBBC34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63187" y="1080000"/>
            <a:ext cx="5004497" cy="2915120"/>
          </a:xfrm>
          <a:prstGeom prst="rect">
            <a:avLst/>
          </a:prstGeom>
          <a:solidFill>
            <a:srgbClr val="FFFFFF"/>
          </a:solidFill>
          <a:ln>
            <a:noFill/>
          </a:ln>
        </p:spPr>
      </p:pic>
    </p:spTree>
    <p:extLst>
      <p:ext uri="{BB962C8B-B14F-4D97-AF65-F5344CB8AC3E}">
        <p14:creationId xmlns:p14="http://schemas.microsoft.com/office/powerpoint/2010/main" val="23823273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ktangel 4">
            <a:extLst>
              <a:ext uri="{FF2B5EF4-FFF2-40B4-BE49-F238E27FC236}">
                <a16:creationId xmlns:a16="http://schemas.microsoft.com/office/drawing/2014/main" id="{0BFF45C2-0AED-4F98-8247-D60A8B1A84BA}"/>
              </a:ext>
            </a:extLst>
          </p:cNvPr>
          <p:cNvSpPr/>
          <p:nvPr/>
        </p:nvSpPr>
        <p:spPr>
          <a:xfrm>
            <a:off x="0" y="0"/>
            <a:ext cx="9144000" cy="5143500"/>
          </a:xfrm>
          <a:prstGeom prst="rect">
            <a:avLst/>
          </a:prstGeom>
          <a:solidFill>
            <a:schemeClr val="bg1"/>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pic>
        <p:nvPicPr>
          <p:cNvPr id="8194" name="Picture 2" descr="How To Focus in the Age of Distraction [Badass Infographic/Desktop  Wallpaper]: productivity">
            <a:extLst>
              <a:ext uri="{FF2B5EF4-FFF2-40B4-BE49-F238E27FC236}">
                <a16:creationId xmlns:a16="http://schemas.microsoft.com/office/drawing/2014/main" id="{5EB0FA01-7613-4EE0-B21B-9631594CEF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0"/>
            <a:ext cx="705802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8146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ED288A1-CDB1-8D45-604E-728732F25416}"/>
              </a:ext>
            </a:extLst>
          </p:cNvPr>
          <p:cNvSpPr>
            <a:spLocks noGrp="1"/>
          </p:cNvSpPr>
          <p:nvPr>
            <p:ph type="title"/>
          </p:nvPr>
        </p:nvSpPr>
        <p:spPr/>
        <p:txBody>
          <a:bodyPr/>
          <a:lstStyle/>
          <a:p>
            <a:r>
              <a:rPr lang="sv-SE" err="1"/>
              <a:t>Making</a:t>
            </a:r>
            <a:r>
              <a:rPr lang="sv-SE"/>
              <a:t> </a:t>
            </a:r>
            <a:r>
              <a:rPr lang="sv-SE" err="1"/>
              <a:t>time</a:t>
            </a:r>
            <a:r>
              <a:rPr lang="sv-SE"/>
              <a:t> for </a:t>
            </a:r>
            <a:r>
              <a:rPr lang="sv-SE" err="1"/>
              <a:t>things</a:t>
            </a:r>
            <a:endParaRPr lang="sv-SE"/>
          </a:p>
        </p:txBody>
      </p:sp>
      <p:sp>
        <p:nvSpPr>
          <p:cNvPr id="4" name="textruta 3">
            <a:extLst>
              <a:ext uri="{FF2B5EF4-FFF2-40B4-BE49-F238E27FC236}">
                <a16:creationId xmlns:a16="http://schemas.microsoft.com/office/drawing/2014/main" id="{90CE61B0-AD10-B7B3-4915-012754F00545}"/>
              </a:ext>
            </a:extLst>
          </p:cNvPr>
          <p:cNvSpPr txBox="1"/>
          <p:nvPr/>
        </p:nvSpPr>
        <p:spPr>
          <a:xfrm>
            <a:off x="3203848" y="1203598"/>
            <a:ext cx="2880320" cy="3170099"/>
          </a:xfrm>
          <a:prstGeom prst="rect">
            <a:avLst/>
          </a:prstGeom>
          <a:noFill/>
        </p:spPr>
        <p:txBody>
          <a:bodyPr wrap="square" rtlCol="0">
            <a:spAutoFit/>
          </a:bodyPr>
          <a:lstStyle/>
          <a:p>
            <a:r>
              <a:rPr lang="sv-SE" sz="4000" b="1" err="1">
                <a:solidFill>
                  <a:schemeClr val="tx2"/>
                </a:solidFill>
              </a:rPr>
              <a:t>Nobody</a:t>
            </a:r>
            <a:r>
              <a:rPr lang="sv-SE" sz="4000" b="1">
                <a:solidFill>
                  <a:schemeClr val="tx2"/>
                </a:solidFill>
              </a:rPr>
              <a:t> is </a:t>
            </a:r>
            <a:r>
              <a:rPr lang="sv-SE" sz="4000" b="1" err="1">
                <a:solidFill>
                  <a:schemeClr val="tx2"/>
                </a:solidFill>
              </a:rPr>
              <a:t>too</a:t>
            </a:r>
            <a:r>
              <a:rPr lang="sv-SE" sz="4000" b="1">
                <a:solidFill>
                  <a:schemeClr val="tx2"/>
                </a:solidFill>
              </a:rPr>
              <a:t> </a:t>
            </a:r>
            <a:r>
              <a:rPr lang="sv-SE" sz="4000" b="1" err="1">
                <a:solidFill>
                  <a:schemeClr val="tx2"/>
                </a:solidFill>
              </a:rPr>
              <a:t>busy</a:t>
            </a:r>
            <a:r>
              <a:rPr lang="sv-SE" sz="4000" b="1">
                <a:solidFill>
                  <a:schemeClr val="tx2"/>
                </a:solidFill>
              </a:rPr>
              <a:t>, </a:t>
            </a:r>
            <a:r>
              <a:rPr lang="sv-SE" sz="4000" b="1" err="1">
                <a:solidFill>
                  <a:schemeClr val="tx2"/>
                </a:solidFill>
              </a:rPr>
              <a:t>it’s</a:t>
            </a:r>
            <a:r>
              <a:rPr lang="sv-SE" sz="4000" b="1">
                <a:solidFill>
                  <a:schemeClr val="tx2"/>
                </a:solidFill>
              </a:rPr>
              <a:t> just a </a:t>
            </a:r>
            <a:r>
              <a:rPr lang="sv-SE" sz="4000" b="1" err="1">
                <a:solidFill>
                  <a:schemeClr val="tx2"/>
                </a:solidFill>
              </a:rPr>
              <a:t>matter</a:t>
            </a:r>
            <a:r>
              <a:rPr lang="sv-SE" sz="4000" b="1">
                <a:solidFill>
                  <a:schemeClr val="tx2"/>
                </a:solidFill>
              </a:rPr>
              <a:t> </a:t>
            </a:r>
            <a:r>
              <a:rPr lang="sv-SE" sz="4000" b="1" err="1">
                <a:solidFill>
                  <a:schemeClr val="tx2"/>
                </a:solidFill>
              </a:rPr>
              <a:t>of</a:t>
            </a:r>
            <a:r>
              <a:rPr lang="sv-SE" sz="4000" b="1">
                <a:solidFill>
                  <a:schemeClr val="tx2"/>
                </a:solidFill>
              </a:rPr>
              <a:t> </a:t>
            </a:r>
            <a:r>
              <a:rPr lang="sv-SE" sz="4000" b="1" err="1">
                <a:solidFill>
                  <a:schemeClr val="tx2"/>
                </a:solidFill>
              </a:rPr>
              <a:t>priorities</a:t>
            </a:r>
            <a:r>
              <a:rPr lang="sv-SE" sz="4000" b="1">
                <a:solidFill>
                  <a:schemeClr val="tx2"/>
                </a:solidFill>
              </a:rPr>
              <a:t>.</a:t>
            </a:r>
          </a:p>
        </p:txBody>
      </p:sp>
    </p:spTree>
    <p:extLst>
      <p:ext uri="{BB962C8B-B14F-4D97-AF65-F5344CB8AC3E}">
        <p14:creationId xmlns:p14="http://schemas.microsoft.com/office/powerpoint/2010/main" val="2427936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2B609BF-3C55-4589-A9EE-010370999A84}"/>
              </a:ext>
            </a:extLst>
          </p:cNvPr>
          <p:cNvSpPr>
            <a:spLocks noGrp="1"/>
          </p:cNvSpPr>
          <p:nvPr>
            <p:ph type="title"/>
          </p:nvPr>
        </p:nvSpPr>
        <p:spPr/>
        <p:txBody>
          <a:bodyPr/>
          <a:lstStyle/>
          <a:p>
            <a:r>
              <a:rPr lang="sv-SE" err="1"/>
              <a:t>How</a:t>
            </a:r>
            <a:r>
              <a:rPr lang="sv-SE"/>
              <a:t> to </a:t>
            </a:r>
            <a:r>
              <a:rPr lang="sv-SE" err="1"/>
              <a:t>improve</a:t>
            </a:r>
            <a:r>
              <a:rPr lang="sv-SE"/>
              <a:t> </a:t>
            </a:r>
            <a:r>
              <a:rPr lang="sv-SE" err="1"/>
              <a:t>work</a:t>
            </a:r>
            <a:r>
              <a:rPr lang="sv-SE"/>
              <a:t> / </a:t>
            </a:r>
            <a:r>
              <a:rPr lang="sv-SE" err="1"/>
              <a:t>life</a:t>
            </a:r>
            <a:r>
              <a:rPr lang="sv-SE"/>
              <a:t> </a:t>
            </a:r>
            <a:r>
              <a:rPr lang="sv-SE" err="1"/>
              <a:t>balance</a:t>
            </a:r>
            <a:endParaRPr lang="sv-SE"/>
          </a:p>
        </p:txBody>
      </p:sp>
      <p:sp>
        <p:nvSpPr>
          <p:cNvPr id="3" name="Platshållare för innehåll 2">
            <a:extLst>
              <a:ext uri="{FF2B5EF4-FFF2-40B4-BE49-F238E27FC236}">
                <a16:creationId xmlns:a16="http://schemas.microsoft.com/office/drawing/2014/main" id="{5185CB7F-033B-4FDD-941B-94AEFCF9AF9B}"/>
              </a:ext>
            </a:extLst>
          </p:cNvPr>
          <p:cNvSpPr>
            <a:spLocks noGrp="1"/>
          </p:cNvSpPr>
          <p:nvPr>
            <p:ph sz="half" idx="1"/>
          </p:nvPr>
        </p:nvSpPr>
        <p:spPr>
          <a:xfrm>
            <a:off x="324000" y="1080000"/>
            <a:ext cx="8640488" cy="2915120"/>
          </a:xfrm>
        </p:spPr>
        <p:txBody>
          <a:bodyPr/>
          <a:lstStyle/>
          <a:p>
            <a:r>
              <a:rPr lang="sv-SE"/>
              <a:t>Set </a:t>
            </a:r>
            <a:r>
              <a:rPr lang="sv-SE" err="1"/>
              <a:t>your</a:t>
            </a:r>
            <a:r>
              <a:rPr lang="sv-SE"/>
              <a:t> </a:t>
            </a:r>
            <a:r>
              <a:rPr lang="sv-SE" err="1"/>
              <a:t>sights</a:t>
            </a:r>
            <a:r>
              <a:rPr lang="sv-SE"/>
              <a:t> at </a:t>
            </a:r>
            <a:r>
              <a:rPr lang="sv-SE" err="1"/>
              <a:t>what</a:t>
            </a:r>
            <a:r>
              <a:rPr lang="sv-SE"/>
              <a:t> </a:t>
            </a:r>
            <a:r>
              <a:rPr lang="sv-SE" err="1"/>
              <a:t>you</a:t>
            </a:r>
            <a:r>
              <a:rPr lang="sv-SE"/>
              <a:t> </a:t>
            </a:r>
            <a:r>
              <a:rPr lang="sv-SE" err="1"/>
              <a:t>wish</a:t>
            </a:r>
            <a:r>
              <a:rPr lang="sv-SE"/>
              <a:t> to </a:t>
            </a:r>
            <a:r>
              <a:rPr lang="sv-SE" err="1"/>
              <a:t>achieve</a:t>
            </a:r>
            <a:r>
              <a:rPr lang="sv-SE"/>
              <a:t> – </a:t>
            </a:r>
            <a:r>
              <a:rPr lang="sv-SE" err="1"/>
              <a:t>work</a:t>
            </a:r>
            <a:r>
              <a:rPr lang="sv-SE"/>
              <a:t> </a:t>
            </a:r>
            <a:r>
              <a:rPr lang="sv-SE" err="1"/>
              <a:t>towards</a:t>
            </a:r>
            <a:r>
              <a:rPr lang="sv-SE"/>
              <a:t> </a:t>
            </a:r>
            <a:r>
              <a:rPr lang="sv-SE" err="1"/>
              <a:t>goals</a:t>
            </a:r>
            <a:endParaRPr lang="sv-SE"/>
          </a:p>
          <a:p>
            <a:r>
              <a:rPr lang="sv-SE" err="1"/>
              <a:t>Manage</a:t>
            </a:r>
            <a:r>
              <a:rPr lang="sv-SE"/>
              <a:t> </a:t>
            </a:r>
            <a:r>
              <a:rPr lang="sv-SE" err="1"/>
              <a:t>your</a:t>
            </a:r>
            <a:r>
              <a:rPr lang="sv-SE"/>
              <a:t> </a:t>
            </a:r>
            <a:r>
              <a:rPr lang="sv-SE" err="1"/>
              <a:t>time</a:t>
            </a:r>
            <a:r>
              <a:rPr lang="sv-SE"/>
              <a:t> – </a:t>
            </a:r>
            <a:r>
              <a:rPr lang="sv-SE" err="1"/>
              <a:t>How</a:t>
            </a:r>
            <a:r>
              <a:rPr lang="sv-SE"/>
              <a:t> to plan? </a:t>
            </a:r>
            <a:r>
              <a:rPr lang="sv-SE" err="1"/>
              <a:t>How</a:t>
            </a:r>
            <a:r>
              <a:rPr lang="sv-SE"/>
              <a:t> </a:t>
            </a:r>
            <a:r>
              <a:rPr lang="sv-SE" err="1"/>
              <a:t>much</a:t>
            </a:r>
            <a:r>
              <a:rPr lang="sv-SE"/>
              <a:t> </a:t>
            </a:r>
            <a:r>
              <a:rPr lang="sv-SE" err="1"/>
              <a:t>time</a:t>
            </a:r>
            <a:r>
              <a:rPr lang="sv-SE"/>
              <a:t> to devote?</a:t>
            </a:r>
          </a:p>
          <a:p>
            <a:r>
              <a:rPr lang="sv-SE"/>
              <a:t>Change </a:t>
            </a:r>
            <a:r>
              <a:rPr lang="sv-SE" err="1"/>
              <a:t>your</a:t>
            </a:r>
            <a:r>
              <a:rPr lang="sv-SE"/>
              <a:t> </a:t>
            </a:r>
            <a:r>
              <a:rPr lang="sv-SE" err="1"/>
              <a:t>perspective</a:t>
            </a:r>
            <a:r>
              <a:rPr lang="sv-SE"/>
              <a:t> – </a:t>
            </a:r>
            <a:r>
              <a:rPr lang="sv-SE" err="1"/>
              <a:t>Perfection</a:t>
            </a:r>
            <a:r>
              <a:rPr lang="sv-SE"/>
              <a:t> or </a:t>
            </a:r>
            <a:r>
              <a:rPr lang="sv-SE" err="1"/>
              <a:t>high</a:t>
            </a:r>
            <a:r>
              <a:rPr lang="sv-SE"/>
              <a:t> </a:t>
            </a:r>
            <a:r>
              <a:rPr lang="sv-SE" err="1"/>
              <a:t>achievement</a:t>
            </a:r>
            <a:r>
              <a:rPr lang="sv-SE"/>
              <a:t>?</a:t>
            </a:r>
          </a:p>
          <a:p>
            <a:pPr lvl="1"/>
            <a:r>
              <a:rPr lang="en-US" i="1"/>
              <a:t>“If you look for perfection, you’ll never be content.” </a:t>
            </a:r>
            <a:r>
              <a:rPr lang="en-US" sz="1200" i="1"/>
              <a:t>– Leo Tolstoy, Anna Karenina</a:t>
            </a:r>
            <a:endParaRPr lang="sv-SE"/>
          </a:p>
          <a:p>
            <a:r>
              <a:rPr lang="sv-SE"/>
              <a:t>Focus on the </a:t>
            </a:r>
            <a:r>
              <a:rPr lang="sv-SE" err="1"/>
              <a:t>now</a:t>
            </a:r>
            <a:r>
              <a:rPr lang="sv-SE"/>
              <a:t> – live in the moment</a:t>
            </a:r>
          </a:p>
          <a:p>
            <a:r>
              <a:rPr lang="sv-SE" err="1"/>
              <a:t>Know</a:t>
            </a:r>
            <a:r>
              <a:rPr lang="sv-SE"/>
              <a:t> to </a:t>
            </a:r>
            <a:r>
              <a:rPr lang="sv-SE" err="1"/>
              <a:t>say</a:t>
            </a:r>
            <a:r>
              <a:rPr lang="sv-SE"/>
              <a:t> ”No”</a:t>
            </a:r>
          </a:p>
          <a:p>
            <a:endParaRPr lang="sv-SE"/>
          </a:p>
        </p:txBody>
      </p:sp>
    </p:spTree>
    <p:extLst>
      <p:ext uri="{BB962C8B-B14F-4D97-AF65-F5344CB8AC3E}">
        <p14:creationId xmlns:p14="http://schemas.microsoft.com/office/powerpoint/2010/main" val="11010549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Achieving a healthy work life balance - Baker Tilly">
            <a:extLst>
              <a:ext uri="{FF2B5EF4-FFF2-40B4-BE49-F238E27FC236}">
                <a16:creationId xmlns:a16="http://schemas.microsoft.com/office/drawing/2014/main" id="{BC395CB8-E91A-4315-B3C1-DC12D250FC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605" r="2" b="9896"/>
          <a:stretch/>
        </p:blipFill>
        <p:spPr bwMode="auto">
          <a:xfrm>
            <a:off x="177421" y="167728"/>
            <a:ext cx="8787067" cy="4780286"/>
          </a:xfrm>
          <a:prstGeom prst="rect">
            <a:avLst/>
          </a:prstGeom>
          <a:solidFill>
            <a:srgbClr val="FFFFFF"/>
          </a:solidFill>
        </p:spPr>
      </p:pic>
    </p:spTree>
    <p:extLst>
      <p:ext uri="{BB962C8B-B14F-4D97-AF65-F5344CB8AC3E}">
        <p14:creationId xmlns:p14="http://schemas.microsoft.com/office/powerpoint/2010/main" val="13361142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4" descr="Magnifying glass on clear background">
            <a:extLst>
              <a:ext uri="{FF2B5EF4-FFF2-40B4-BE49-F238E27FC236}">
                <a16:creationId xmlns:a16="http://schemas.microsoft.com/office/drawing/2014/main" id="{A937FF4F-D699-4510-BDED-F7CE1156E1D2}"/>
              </a:ext>
            </a:extLst>
          </p:cNvPr>
          <p:cNvPicPr>
            <a:picLocks noChangeAspect="1"/>
          </p:cNvPicPr>
          <p:nvPr/>
        </p:nvPicPr>
        <p:blipFill rotWithShape="1">
          <a:blip r:embed="rId2"/>
          <a:srcRect t="147" r="2" b="18355"/>
          <a:stretch/>
        </p:blipFill>
        <p:spPr>
          <a:xfrm>
            <a:off x="177421" y="167728"/>
            <a:ext cx="8787067" cy="4780286"/>
          </a:xfrm>
          <a:prstGeom prst="rect">
            <a:avLst/>
          </a:prstGeom>
          <a:noFill/>
        </p:spPr>
      </p:pic>
      <p:sp>
        <p:nvSpPr>
          <p:cNvPr id="2" name="Rubrik 1">
            <a:extLst>
              <a:ext uri="{FF2B5EF4-FFF2-40B4-BE49-F238E27FC236}">
                <a16:creationId xmlns:a16="http://schemas.microsoft.com/office/drawing/2014/main" id="{E9AC9E83-468B-4D39-B6C8-38CB3B6CF2F4}"/>
              </a:ext>
            </a:extLst>
          </p:cNvPr>
          <p:cNvSpPr>
            <a:spLocks noGrp="1"/>
          </p:cNvSpPr>
          <p:nvPr>
            <p:ph type="title"/>
          </p:nvPr>
        </p:nvSpPr>
        <p:spPr>
          <a:xfrm>
            <a:off x="323850" y="167730"/>
            <a:ext cx="8496300" cy="904799"/>
          </a:xfrm>
        </p:spPr>
        <p:txBody>
          <a:bodyPr anchor="ctr">
            <a:normAutofit/>
          </a:bodyPr>
          <a:lstStyle/>
          <a:p>
            <a:r>
              <a:rPr lang="sv-SE" err="1"/>
              <a:t>How</a:t>
            </a:r>
            <a:r>
              <a:rPr lang="sv-SE"/>
              <a:t> </a:t>
            </a:r>
            <a:r>
              <a:rPr lang="sv-SE" err="1"/>
              <a:t>important</a:t>
            </a:r>
            <a:r>
              <a:rPr lang="sv-SE"/>
              <a:t> is </a:t>
            </a:r>
            <a:r>
              <a:rPr lang="sv-SE" err="1"/>
              <a:t>work</a:t>
            </a:r>
            <a:r>
              <a:rPr lang="sv-SE"/>
              <a:t> </a:t>
            </a:r>
            <a:r>
              <a:rPr lang="sv-SE" err="1"/>
              <a:t>really</a:t>
            </a:r>
            <a:r>
              <a:rPr lang="sv-SE"/>
              <a:t>?</a:t>
            </a:r>
          </a:p>
        </p:txBody>
      </p:sp>
    </p:spTree>
    <p:extLst>
      <p:ext uri="{BB962C8B-B14F-4D97-AF65-F5344CB8AC3E}">
        <p14:creationId xmlns:p14="http://schemas.microsoft.com/office/powerpoint/2010/main" val="211680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E6FED6AE-E754-4739-A1F7-B35F7C5527BB}"/>
              </a:ext>
            </a:extLst>
          </p:cNvPr>
          <p:cNvSpPr>
            <a:spLocks noGrp="1"/>
          </p:cNvSpPr>
          <p:nvPr>
            <p:ph type="title"/>
          </p:nvPr>
        </p:nvSpPr>
        <p:spPr>
          <a:xfrm>
            <a:off x="323850" y="180000"/>
            <a:ext cx="8496300" cy="904799"/>
          </a:xfrm>
        </p:spPr>
        <p:txBody>
          <a:bodyPr anchor="ctr">
            <a:normAutofit/>
          </a:bodyPr>
          <a:lstStyle/>
          <a:p>
            <a:r>
              <a:rPr lang="sv-SE" err="1"/>
              <a:t>How</a:t>
            </a:r>
            <a:r>
              <a:rPr lang="sv-SE"/>
              <a:t> </a:t>
            </a:r>
            <a:r>
              <a:rPr lang="sv-SE" err="1"/>
              <a:t>important</a:t>
            </a:r>
            <a:r>
              <a:rPr lang="sv-SE"/>
              <a:t> is </a:t>
            </a:r>
            <a:r>
              <a:rPr lang="sv-SE" err="1"/>
              <a:t>work</a:t>
            </a:r>
            <a:r>
              <a:rPr lang="sv-SE"/>
              <a:t> </a:t>
            </a:r>
            <a:r>
              <a:rPr lang="sv-SE" err="1"/>
              <a:t>really</a:t>
            </a:r>
            <a:r>
              <a:rPr lang="sv-SE"/>
              <a:t>?</a:t>
            </a:r>
          </a:p>
        </p:txBody>
      </p:sp>
      <p:graphicFrame>
        <p:nvGraphicFramePr>
          <p:cNvPr id="5" name="Platshållare för innehåll 2">
            <a:extLst>
              <a:ext uri="{FF2B5EF4-FFF2-40B4-BE49-F238E27FC236}">
                <a16:creationId xmlns:a16="http://schemas.microsoft.com/office/drawing/2014/main" id="{E3175391-5F96-4D1A-8628-61ECADA9550C}"/>
              </a:ext>
            </a:extLst>
          </p:cNvPr>
          <p:cNvGraphicFramePr>
            <a:graphicFrameLocks noGrp="1"/>
          </p:cNvGraphicFramePr>
          <p:nvPr>
            <p:ph sz="half" idx="1"/>
          </p:nvPr>
        </p:nvGraphicFramePr>
        <p:xfrm>
          <a:off x="324000" y="1080000"/>
          <a:ext cx="8482872" cy="29151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902751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innehåll 2">
            <a:extLst>
              <a:ext uri="{FF2B5EF4-FFF2-40B4-BE49-F238E27FC236}">
                <a16:creationId xmlns:a16="http://schemas.microsoft.com/office/drawing/2014/main" id="{B89FB056-6A66-4842-9E15-9971F4CAC68B}"/>
              </a:ext>
            </a:extLst>
          </p:cNvPr>
          <p:cNvSpPr>
            <a:spLocks noGrp="1"/>
          </p:cNvSpPr>
          <p:nvPr>
            <p:ph sz="half" idx="1"/>
          </p:nvPr>
        </p:nvSpPr>
        <p:spPr>
          <a:xfrm>
            <a:off x="324000" y="1080000"/>
            <a:ext cx="4176000" cy="2880000"/>
          </a:xfrm>
        </p:spPr>
        <p:txBody>
          <a:bodyPr wrap="square" anchor="t">
            <a:normAutofit/>
          </a:bodyPr>
          <a:lstStyle/>
          <a:p>
            <a:r>
              <a:rPr lang="sv-SE" err="1"/>
              <a:t>Family</a:t>
            </a:r>
            <a:endParaRPr lang="sv-SE"/>
          </a:p>
          <a:p>
            <a:r>
              <a:rPr lang="sv-SE" err="1"/>
              <a:t>Home-building</a:t>
            </a:r>
            <a:endParaRPr lang="sv-SE"/>
          </a:p>
          <a:p>
            <a:r>
              <a:rPr lang="sv-SE"/>
              <a:t>Social </a:t>
            </a:r>
            <a:r>
              <a:rPr lang="sv-SE" err="1"/>
              <a:t>activities</a:t>
            </a:r>
            <a:endParaRPr lang="sv-SE"/>
          </a:p>
          <a:p>
            <a:r>
              <a:rPr lang="sv-SE" err="1"/>
              <a:t>Leisure</a:t>
            </a:r>
            <a:r>
              <a:rPr lang="sv-SE"/>
              <a:t> </a:t>
            </a:r>
            <a:r>
              <a:rPr lang="sv-SE" err="1"/>
              <a:t>time</a:t>
            </a:r>
            <a:endParaRPr lang="sv-SE"/>
          </a:p>
          <a:p>
            <a:r>
              <a:rPr lang="sv-SE"/>
              <a:t>Rest</a:t>
            </a:r>
          </a:p>
          <a:p>
            <a:endParaRPr lang="sv-SE"/>
          </a:p>
        </p:txBody>
      </p:sp>
      <p:pic>
        <p:nvPicPr>
          <p:cNvPr id="20" name="Picture 4" descr="Keys to a home">
            <a:extLst>
              <a:ext uri="{FF2B5EF4-FFF2-40B4-BE49-F238E27FC236}">
                <a16:creationId xmlns:a16="http://schemas.microsoft.com/office/drawing/2014/main" id="{D9A05511-7219-4FFB-AEA0-6B6048467940}"/>
              </a:ext>
            </a:extLst>
          </p:cNvPr>
          <p:cNvPicPr>
            <a:picLocks noChangeAspect="1"/>
          </p:cNvPicPr>
          <p:nvPr/>
        </p:nvPicPr>
        <p:blipFill rotWithShape="1">
          <a:blip r:embed="rId2"/>
          <a:srcRect l="3202" r="4" b="4"/>
          <a:stretch/>
        </p:blipFill>
        <p:spPr>
          <a:xfrm>
            <a:off x="4644008" y="1080000"/>
            <a:ext cx="4176464" cy="2880000"/>
          </a:xfrm>
          <a:prstGeom prst="rect">
            <a:avLst/>
          </a:prstGeom>
          <a:noFill/>
        </p:spPr>
      </p:pic>
      <p:sp>
        <p:nvSpPr>
          <p:cNvPr id="2" name="Rubrik 1">
            <a:extLst>
              <a:ext uri="{FF2B5EF4-FFF2-40B4-BE49-F238E27FC236}">
                <a16:creationId xmlns:a16="http://schemas.microsoft.com/office/drawing/2014/main" id="{349783EF-BE78-4D37-AFC3-9F9CD94E7CC4}"/>
              </a:ext>
            </a:extLst>
          </p:cNvPr>
          <p:cNvSpPr>
            <a:spLocks noGrp="1"/>
          </p:cNvSpPr>
          <p:nvPr>
            <p:ph type="title"/>
          </p:nvPr>
        </p:nvSpPr>
        <p:spPr>
          <a:xfrm>
            <a:off x="324000" y="180000"/>
            <a:ext cx="8496944" cy="904799"/>
          </a:xfrm>
        </p:spPr>
        <p:txBody>
          <a:bodyPr anchor="ctr">
            <a:normAutofit/>
          </a:bodyPr>
          <a:lstStyle/>
          <a:p>
            <a:r>
              <a:rPr lang="sv-SE" err="1"/>
              <a:t>Enabling</a:t>
            </a:r>
            <a:r>
              <a:rPr lang="sv-SE"/>
              <a:t> </a:t>
            </a:r>
            <a:r>
              <a:rPr lang="sv-SE" err="1"/>
              <a:t>life</a:t>
            </a:r>
            <a:endParaRPr lang="sv-SE"/>
          </a:p>
        </p:txBody>
      </p:sp>
    </p:spTree>
    <p:extLst>
      <p:ext uri="{BB962C8B-B14F-4D97-AF65-F5344CB8AC3E}">
        <p14:creationId xmlns:p14="http://schemas.microsoft.com/office/powerpoint/2010/main" val="2027683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ktangel 8">
            <a:extLst>
              <a:ext uri="{FF2B5EF4-FFF2-40B4-BE49-F238E27FC236}">
                <a16:creationId xmlns:a16="http://schemas.microsoft.com/office/drawing/2014/main" id="{871A8888-B3B4-4AC8-B29E-9BD1A4EB9A9E}"/>
              </a:ext>
            </a:extLst>
          </p:cNvPr>
          <p:cNvSpPr/>
          <p:nvPr/>
        </p:nvSpPr>
        <p:spPr>
          <a:xfrm>
            <a:off x="179512" y="167728"/>
            <a:ext cx="8784976" cy="4780286"/>
          </a:xfrm>
          <a:prstGeom prst="rect">
            <a:avLst/>
          </a:prstGeom>
          <a:solidFill>
            <a:schemeClr val="bg1"/>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pic>
        <p:nvPicPr>
          <p:cNvPr id="1026" name="Picture 2" descr="Work-life balance – avstressad eller vingklippt? | HRbloggen.se">
            <a:extLst>
              <a:ext uri="{FF2B5EF4-FFF2-40B4-BE49-F238E27FC236}">
                <a16:creationId xmlns:a16="http://schemas.microsoft.com/office/drawing/2014/main" id="{546CBE0E-E047-41FC-A616-6FCBD214DE9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81695" y="167728"/>
            <a:ext cx="6978519" cy="4780286"/>
          </a:xfrm>
          <a:prstGeom prst="rect">
            <a:avLst/>
          </a:prstGeom>
          <a:solidFill>
            <a:srgbClr val="FFFFFF"/>
          </a:solidFill>
        </p:spPr>
      </p:pic>
    </p:spTree>
    <p:extLst>
      <p:ext uri="{BB962C8B-B14F-4D97-AF65-F5344CB8AC3E}">
        <p14:creationId xmlns:p14="http://schemas.microsoft.com/office/powerpoint/2010/main" val="4175996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E65E7EE1-3300-4D92-A635-9FFB0B8259E7}"/>
              </a:ext>
            </a:extLst>
          </p:cNvPr>
          <p:cNvSpPr/>
          <p:nvPr/>
        </p:nvSpPr>
        <p:spPr>
          <a:xfrm>
            <a:off x="179512" y="167728"/>
            <a:ext cx="8784976" cy="4780286"/>
          </a:xfrm>
          <a:prstGeom prst="rect">
            <a:avLst/>
          </a:prstGeom>
          <a:solidFill>
            <a:srgbClr val="D5E5EF"/>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pic>
        <p:nvPicPr>
          <p:cNvPr id="2050" name="Picture 2" descr="Tips for a Better Work-Life Balance and Avoid Burnout | The African  Exponent.">
            <a:extLst>
              <a:ext uri="{FF2B5EF4-FFF2-40B4-BE49-F238E27FC236}">
                <a16:creationId xmlns:a16="http://schemas.microsoft.com/office/drawing/2014/main" id="{66219863-944C-4D89-932F-C635E18C778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96020" y="167728"/>
            <a:ext cx="7349869" cy="4780286"/>
          </a:xfrm>
          <a:prstGeom prst="rect">
            <a:avLst/>
          </a:prstGeom>
          <a:solidFill>
            <a:srgbClr val="FFFFFF"/>
          </a:solidFill>
        </p:spPr>
      </p:pic>
      <p:sp>
        <p:nvSpPr>
          <p:cNvPr id="4" name="Rubrik 3">
            <a:extLst>
              <a:ext uri="{FF2B5EF4-FFF2-40B4-BE49-F238E27FC236}">
                <a16:creationId xmlns:a16="http://schemas.microsoft.com/office/drawing/2014/main" id="{E23FA4C6-97D0-4514-BBD8-1EEE2E6C3B91}"/>
              </a:ext>
            </a:extLst>
          </p:cNvPr>
          <p:cNvSpPr>
            <a:spLocks noGrp="1"/>
          </p:cNvSpPr>
          <p:nvPr>
            <p:ph type="title"/>
          </p:nvPr>
        </p:nvSpPr>
        <p:spPr>
          <a:xfrm>
            <a:off x="323850" y="11480"/>
            <a:ext cx="8496300" cy="904799"/>
          </a:xfrm>
        </p:spPr>
        <p:txBody>
          <a:bodyPr anchor="ctr">
            <a:normAutofit/>
          </a:bodyPr>
          <a:lstStyle/>
          <a:p>
            <a:r>
              <a:rPr lang="sv-SE"/>
              <a:t>The </a:t>
            </a:r>
            <a:r>
              <a:rPr lang="sv-SE" err="1"/>
              <a:t>equation</a:t>
            </a:r>
            <a:endParaRPr lang="sv-SE"/>
          </a:p>
        </p:txBody>
      </p:sp>
    </p:spTree>
    <p:extLst>
      <p:ext uri="{BB962C8B-B14F-4D97-AF65-F5344CB8AC3E}">
        <p14:creationId xmlns:p14="http://schemas.microsoft.com/office/powerpoint/2010/main" val="504827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ruta 5">
            <a:extLst>
              <a:ext uri="{FF2B5EF4-FFF2-40B4-BE49-F238E27FC236}">
                <a16:creationId xmlns:a16="http://schemas.microsoft.com/office/drawing/2014/main" id="{2BF2E14D-8FF7-4760-B913-00356E6536F6}"/>
              </a:ext>
            </a:extLst>
          </p:cNvPr>
          <p:cNvSpPr txBox="1"/>
          <p:nvPr/>
        </p:nvSpPr>
        <p:spPr>
          <a:xfrm>
            <a:off x="215752" y="4517693"/>
            <a:ext cx="8712495" cy="307777"/>
          </a:xfrm>
          <a:prstGeom prst="rect">
            <a:avLst/>
          </a:prstGeom>
          <a:solidFill>
            <a:schemeClr val="bg1"/>
          </a:solidFill>
          <a:ln>
            <a:solidFill>
              <a:schemeClr val="tx2"/>
            </a:solidFill>
          </a:ln>
        </p:spPr>
        <p:txBody>
          <a:bodyPr wrap="square" rtlCol="0">
            <a:spAutoFit/>
          </a:bodyPr>
          <a:lstStyle/>
          <a:p>
            <a:pPr algn="ctr"/>
            <a:r>
              <a:rPr lang="sv-SE" sz="1400">
                <a:solidFill>
                  <a:schemeClr val="tx2"/>
                </a:solidFill>
              </a:rPr>
              <a:t>https://www.futurelearn.com/courses/surviving-the-workplace-on-managing-stress-and-building-confidence</a:t>
            </a:r>
          </a:p>
        </p:txBody>
      </p:sp>
      <p:pic>
        <p:nvPicPr>
          <p:cNvPr id="7" name="Picture 6" descr="Graphical user interface, text, application, letter&#10;&#10;Description automatically generated">
            <a:extLst>
              <a:ext uri="{FF2B5EF4-FFF2-40B4-BE49-F238E27FC236}">
                <a16:creationId xmlns:a16="http://schemas.microsoft.com/office/drawing/2014/main" id="{8AA90AEE-EF01-5D46-A78E-03B365D96D66}"/>
              </a:ext>
            </a:extLst>
          </p:cNvPr>
          <p:cNvPicPr>
            <a:picLocks noChangeAspect="1"/>
          </p:cNvPicPr>
          <p:nvPr/>
        </p:nvPicPr>
        <p:blipFill>
          <a:blip r:embed="rId2"/>
          <a:stretch>
            <a:fillRect/>
          </a:stretch>
        </p:blipFill>
        <p:spPr>
          <a:xfrm>
            <a:off x="215752" y="788169"/>
            <a:ext cx="5850854" cy="3567162"/>
          </a:xfrm>
          <a:prstGeom prst="rect">
            <a:avLst/>
          </a:prstGeom>
        </p:spPr>
      </p:pic>
      <p:pic>
        <p:nvPicPr>
          <p:cNvPr id="9" name="Picture 8" descr="A group of yellow rubber ducks&#10;&#10;Description automatically generated with medium confidence">
            <a:extLst>
              <a:ext uri="{FF2B5EF4-FFF2-40B4-BE49-F238E27FC236}">
                <a16:creationId xmlns:a16="http://schemas.microsoft.com/office/drawing/2014/main" id="{27D89A58-0081-ED4F-BE52-93C58A2A2742}"/>
              </a:ext>
            </a:extLst>
          </p:cNvPr>
          <p:cNvPicPr>
            <a:picLocks noChangeAspect="1"/>
          </p:cNvPicPr>
          <p:nvPr/>
        </p:nvPicPr>
        <p:blipFill>
          <a:blip r:embed="rId3"/>
          <a:stretch>
            <a:fillRect/>
          </a:stretch>
        </p:blipFill>
        <p:spPr>
          <a:xfrm>
            <a:off x="6368919" y="248144"/>
            <a:ext cx="2451553" cy="1371574"/>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D0154E64-6D91-6C4F-AE42-AA0624E16B8F}"/>
              </a:ext>
            </a:extLst>
          </p:cNvPr>
          <p:cNvPicPr>
            <a:picLocks noChangeAspect="1"/>
          </p:cNvPicPr>
          <p:nvPr/>
        </p:nvPicPr>
        <p:blipFill>
          <a:blip r:embed="rId4"/>
          <a:stretch>
            <a:fillRect/>
          </a:stretch>
        </p:blipFill>
        <p:spPr>
          <a:xfrm>
            <a:off x="6270352" y="1645943"/>
            <a:ext cx="2689778" cy="2871750"/>
          </a:xfrm>
          <a:prstGeom prst="rect">
            <a:avLst/>
          </a:prstGeom>
        </p:spPr>
      </p:pic>
      <p:sp>
        <p:nvSpPr>
          <p:cNvPr id="4" name="Title 3"/>
          <p:cNvSpPr>
            <a:spLocks noGrp="1"/>
          </p:cNvSpPr>
          <p:nvPr>
            <p:ph type="title"/>
          </p:nvPr>
        </p:nvSpPr>
        <p:spPr>
          <a:xfrm>
            <a:off x="215752" y="17638"/>
            <a:ext cx="8496300" cy="904799"/>
          </a:xfrm>
        </p:spPr>
        <p:txBody>
          <a:bodyPr/>
          <a:lstStyle/>
          <a:p>
            <a:pPr algn="l"/>
            <a:r>
              <a:rPr lang="en-US"/>
              <a:t>Free course by me</a:t>
            </a:r>
          </a:p>
        </p:txBody>
      </p:sp>
    </p:spTree>
    <p:extLst>
      <p:ext uri="{BB962C8B-B14F-4D97-AF65-F5344CB8AC3E}">
        <p14:creationId xmlns:p14="http://schemas.microsoft.com/office/powerpoint/2010/main" val="16191586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ktangel 5">
            <a:extLst>
              <a:ext uri="{FF2B5EF4-FFF2-40B4-BE49-F238E27FC236}">
                <a16:creationId xmlns:a16="http://schemas.microsoft.com/office/drawing/2014/main" id="{D56F12C0-7F4D-4775-803A-4BCAE83BDC5B}"/>
              </a:ext>
            </a:extLst>
          </p:cNvPr>
          <p:cNvSpPr/>
          <p:nvPr/>
        </p:nvSpPr>
        <p:spPr>
          <a:xfrm>
            <a:off x="179512" y="167728"/>
            <a:ext cx="8784976" cy="4780286"/>
          </a:xfrm>
          <a:prstGeom prst="rect">
            <a:avLst/>
          </a:prstGeom>
          <a:solidFill>
            <a:srgbClr val="F3F3F3"/>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71" name="Title 1">
            <a:extLst>
              <a:ext uri="{FF2B5EF4-FFF2-40B4-BE49-F238E27FC236}">
                <a16:creationId xmlns:a16="http://schemas.microsoft.com/office/drawing/2014/main" id="{B0E7281E-5335-4C34-842F-D2BC9626E176}"/>
              </a:ext>
            </a:extLst>
          </p:cNvPr>
          <p:cNvSpPr>
            <a:spLocks noGrp="1"/>
          </p:cNvSpPr>
          <p:nvPr>
            <p:ph type="title"/>
          </p:nvPr>
        </p:nvSpPr>
        <p:spPr>
          <a:xfrm>
            <a:off x="323850" y="180000"/>
            <a:ext cx="8496300" cy="904799"/>
          </a:xfrm>
        </p:spPr>
        <p:txBody>
          <a:bodyPr/>
          <a:lstStyle/>
          <a:p>
            <a:r>
              <a:rPr lang="en-US"/>
              <a:t>Work / Life balance</a:t>
            </a:r>
          </a:p>
        </p:txBody>
      </p:sp>
      <p:pic>
        <p:nvPicPr>
          <p:cNvPr id="5122" name="Picture 2" descr="Balancing Work, School, Social Life, and More | Minute School">
            <a:extLst>
              <a:ext uri="{FF2B5EF4-FFF2-40B4-BE49-F238E27FC236}">
                <a16:creationId xmlns:a16="http://schemas.microsoft.com/office/drawing/2014/main" id="{627C0A7B-D53F-42BE-B4E0-425B0EBBC34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63187" y="1080000"/>
            <a:ext cx="5004497" cy="2915120"/>
          </a:xfrm>
          <a:prstGeom prst="rect">
            <a:avLst/>
          </a:prstGeom>
          <a:solidFill>
            <a:srgbClr val="FFFFFF"/>
          </a:solidFill>
          <a:ln>
            <a:noFill/>
          </a:ln>
        </p:spPr>
      </p:pic>
    </p:spTree>
    <p:extLst>
      <p:ext uri="{BB962C8B-B14F-4D97-AF65-F5344CB8AC3E}">
        <p14:creationId xmlns:p14="http://schemas.microsoft.com/office/powerpoint/2010/main" val="14532232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2">
            <a:extLst>
              <a:ext uri="{FF2B5EF4-FFF2-40B4-BE49-F238E27FC236}">
                <a16:creationId xmlns:a16="http://schemas.microsoft.com/office/drawing/2014/main" id="{BF36ADE3-5637-45F9-B458-0707CF7D25C9}"/>
              </a:ext>
            </a:extLst>
          </p:cNvPr>
          <p:cNvSpPr>
            <a:spLocks noGrp="1"/>
          </p:cNvSpPr>
          <p:nvPr>
            <p:ph type="title"/>
          </p:nvPr>
        </p:nvSpPr>
        <p:spPr>
          <a:xfrm>
            <a:off x="323850" y="167730"/>
            <a:ext cx="8496300" cy="904799"/>
          </a:xfrm>
        </p:spPr>
        <p:txBody>
          <a:bodyPr/>
          <a:lstStyle/>
          <a:p>
            <a:endParaRPr lang="en-US"/>
          </a:p>
        </p:txBody>
      </p:sp>
      <p:pic>
        <p:nvPicPr>
          <p:cNvPr id="12292" name="Picture 4" descr="Ecclesiastes 3:1 KJV Desktop Wallpaper - To every thing there is a season,  and a time to">
            <a:extLst>
              <a:ext uri="{FF2B5EF4-FFF2-40B4-BE49-F238E27FC236}">
                <a16:creationId xmlns:a16="http://schemas.microsoft.com/office/drawing/2014/main" id="{5F7225DA-0613-4ADF-A778-BE971EACD9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70114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brik 3">
            <a:extLst>
              <a:ext uri="{FF2B5EF4-FFF2-40B4-BE49-F238E27FC236}">
                <a16:creationId xmlns:a16="http://schemas.microsoft.com/office/drawing/2014/main" id="{AC689EAD-C3D5-4008-ACF5-11F1B7A601B5}"/>
              </a:ext>
            </a:extLst>
          </p:cNvPr>
          <p:cNvSpPr>
            <a:spLocks noGrp="1"/>
          </p:cNvSpPr>
          <p:nvPr>
            <p:ph type="title"/>
          </p:nvPr>
        </p:nvSpPr>
        <p:spPr/>
        <p:txBody>
          <a:bodyPr/>
          <a:lstStyle/>
          <a:p>
            <a:r>
              <a:rPr lang="sv-SE" err="1"/>
              <a:t>What</a:t>
            </a:r>
            <a:r>
              <a:rPr lang="sv-SE"/>
              <a:t> is </a:t>
            </a:r>
            <a:r>
              <a:rPr lang="sv-SE" err="1"/>
              <a:t>important</a:t>
            </a:r>
            <a:r>
              <a:rPr lang="sv-SE"/>
              <a:t> to </a:t>
            </a:r>
            <a:r>
              <a:rPr lang="sv-SE" err="1"/>
              <a:t>you</a:t>
            </a:r>
            <a:r>
              <a:rPr lang="sv-SE"/>
              <a:t>?</a:t>
            </a:r>
          </a:p>
        </p:txBody>
      </p:sp>
      <p:sp>
        <p:nvSpPr>
          <p:cNvPr id="5" name="Platshållare för innehåll 4">
            <a:extLst>
              <a:ext uri="{FF2B5EF4-FFF2-40B4-BE49-F238E27FC236}">
                <a16:creationId xmlns:a16="http://schemas.microsoft.com/office/drawing/2014/main" id="{DED0AAF9-0D40-4740-B778-E1193AA524B2}"/>
              </a:ext>
            </a:extLst>
          </p:cNvPr>
          <p:cNvSpPr>
            <a:spLocks noGrp="1"/>
          </p:cNvSpPr>
          <p:nvPr>
            <p:ph sz="half" idx="1"/>
          </p:nvPr>
        </p:nvSpPr>
        <p:spPr/>
        <p:txBody>
          <a:bodyPr/>
          <a:lstStyle/>
          <a:p>
            <a:r>
              <a:rPr lang="sv-SE" err="1"/>
              <a:t>There</a:t>
            </a:r>
            <a:r>
              <a:rPr lang="sv-SE"/>
              <a:t> is an </a:t>
            </a:r>
            <a:r>
              <a:rPr lang="sv-SE" err="1"/>
              <a:t>appropriate</a:t>
            </a:r>
            <a:r>
              <a:rPr lang="sv-SE"/>
              <a:t> </a:t>
            </a:r>
            <a:r>
              <a:rPr lang="sv-SE" err="1"/>
              <a:t>time</a:t>
            </a:r>
            <a:r>
              <a:rPr lang="sv-SE"/>
              <a:t> for </a:t>
            </a:r>
            <a:r>
              <a:rPr lang="sv-SE" err="1"/>
              <a:t>everything</a:t>
            </a:r>
            <a:endParaRPr lang="sv-SE"/>
          </a:p>
          <a:p>
            <a:pPr lvl="1"/>
            <a:r>
              <a:rPr lang="sv-SE" err="1"/>
              <a:t>There</a:t>
            </a:r>
            <a:r>
              <a:rPr lang="sv-SE"/>
              <a:t> is an </a:t>
            </a:r>
            <a:r>
              <a:rPr lang="sv-SE" err="1"/>
              <a:t>appropriate</a:t>
            </a:r>
            <a:r>
              <a:rPr lang="sv-SE"/>
              <a:t> </a:t>
            </a:r>
            <a:r>
              <a:rPr lang="sv-SE" err="1"/>
              <a:t>amount</a:t>
            </a:r>
            <a:r>
              <a:rPr lang="sv-SE"/>
              <a:t> </a:t>
            </a:r>
            <a:r>
              <a:rPr lang="sv-SE" err="1"/>
              <a:t>of</a:t>
            </a:r>
            <a:r>
              <a:rPr lang="sv-SE"/>
              <a:t> </a:t>
            </a:r>
            <a:r>
              <a:rPr lang="sv-SE" err="1"/>
              <a:t>time</a:t>
            </a:r>
            <a:r>
              <a:rPr lang="sv-SE"/>
              <a:t> for </a:t>
            </a:r>
            <a:r>
              <a:rPr lang="sv-SE" err="1"/>
              <a:t>everything</a:t>
            </a:r>
            <a:endParaRPr lang="sv-SE"/>
          </a:p>
          <a:p>
            <a:pPr lvl="1"/>
            <a:r>
              <a:rPr lang="sv-SE" err="1"/>
              <a:t>There</a:t>
            </a:r>
            <a:r>
              <a:rPr lang="sv-SE"/>
              <a:t> is an </a:t>
            </a:r>
            <a:r>
              <a:rPr lang="sv-SE" err="1"/>
              <a:t>appropriate</a:t>
            </a:r>
            <a:r>
              <a:rPr lang="sv-SE"/>
              <a:t> </a:t>
            </a:r>
            <a:r>
              <a:rPr lang="sv-SE" err="1"/>
              <a:t>amount</a:t>
            </a:r>
            <a:r>
              <a:rPr lang="sv-SE"/>
              <a:t> </a:t>
            </a:r>
            <a:r>
              <a:rPr lang="sv-SE" err="1"/>
              <a:t>of</a:t>
            </a:r>
            <a:r>
              <a:rPr lang="sv-SE"/>
              <a:t> focus for </a:t>
            </a:r>
            <a:r>
              <a:rPr lang="sv-SE" err="1"/>
              <a:t>everything</a:t>
            </a:r>
            <a:endParaRPr lang="sv-SE"/>
          </a:p>
          <a:p>
            <a:r>
              <a:rPr lang="sv-SE" err="1"/>
              <a:t>There</a:t>
            </a:r>
            <a:r>
              <a:rPr lang="sv-SE"/>
              <a:t> </a:t>
            </a:r>
            <a:r>
              <a:rPr lang="sv-SE" err="1"/>
              <a:t>are</a:t>
            </a:r>
            <a:r>
              <a:rPr lang="sv-SE"/>
              <a:t> </a:t>
            </a:r>
            <a:r>
              <a:rPr lang="sv-SE" err="1"/>
              <a:t>ways</a:t>
            </a:r>
            <a:r>
              <a:rPr lang="sv-SE"/>
              <a:t> to </a:t>
            </a:r>
            <a:r>
              <a:rPr lang="sv-SE" err="1"/>
              <a:t>complete</a:t>
            </a:r>
            <a:r>
              <a:rPr lang="sv-SE"/>
              <a:t> tasks </a:t>
            </a:r>
            <a:r>
              <a:rPr lang="sv-SE" err="1"/>
              <a:t>more</a:t>
            </a:r>
            <a:r>
              <a:rPr lang="sv-SE"/>
              <a:t> </a:t>
            </a:r>
            <a:r>
              <a:rPr lang="sv-SE" err="1"/>
              <a:t>efficiently</a:t>
            </a:r>
            <a:endParaRPr lang="sv-SE"/>
          </a:p>
          <a:p>
            <a:pPr lvl="1"/>
            <a:r>
              <a:rPr lang="sv-SE" err="1"/>
              <a:t>Improve</a:t>
            </a:r>
            <a:r>
              <a:rPr lang="sv-SE"/>
              <a:t> </a:t>
            </a:r>
            <a:r>
              <a:rPr lang="sv-SE" err="1"/>
              <a:t>your</a:t>
            </a:r>
            <a:r>
              <a:rPr lang="sv-SE"/>
              <a:t> </a:t>
            </a:r>
            <a:r>
              <a:rPr lang="sv-SE" err="1"/>
              <a:t>tools</a:t>
            </a:r>
            <a:endParaRPr lang="sv-SE"/>
          </a:p>
          <a:p>
            <a:pPr lvl="1"/>
            <a:r>
              <a:rPr lang="sv-SE" err="1"/>
              <a:t>Improve</a:t>
            </a:r>
            <a:r>
              <a:rPr lang="sv-SE"/>
              <a:t> </a:t>
            </a:r>
            <a:r>
              <a:rPr lang="sv-SE" err="1"/>
              <a:t>your</a:t>
            </a:r>
            <a:r>
              <a:rPr lang="sv-SE"/>
              <a:t> personal </a:t>
            </a:r>
            <a:r>
              <a:rPr lang="sv-SE" err="1"/>
              <a:t>capabilities</a:t>
            </a:r>
            <a:endParaRPr lang="sv-SE"/>
          </a:p>
          <a:p>
            <a:pPr lvl="1"/>
            <a:r>
              <a:rPr lang="sv-SE" err="1"/>
              <a:t>Improve</a:t>
            </a:r>
            <a:r>
              <a:rPr lang="sv-SE"/>
              <a:t> </a:t>
            </a:r>
            <a:r>
              <a:rPr lang="sv-SE" err="1"/>
              <a:t>your</a:t>
            </a:r>
            <a:r>
              <a:rPr lang="sv-SE"/>
              <a:t> </a:t>
            </a:r>
            <a:r>
              <a:rPr lang="sv-SE" err="1"/>
              <a:t>work</a:t>
            </a:r>
            <a:r>
              <a:rPr lang="sv-SE"/>
              <a:t> situation</a:t>
            </a:r>
          </a:p>
        </p:txBody>
      </p:sp>
    </p:spTree>
    <p:extLst>
      <p:ext uri="{BB962C8B-B14F-4D97-AF65-F5344CB8AC3E}">
        <p14:creationId xmlns:p14="http://schemas.microsoft.com/office/powerpoint/2010/main" val="8766032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C85EB9B1-131B-4535-ADA8-CC4821D3F0CA}"/>
              </a:ext>
            </a:extLst>
          </p:cNvPr>
          <p:cNvSpPr>
            <a:spLocks noGrp="1"/>
          </p:cNvSpPr>
          <p:nvPr>
            <p:ph type="title"/>
          </p:nvPr>
        </p:nvSpPr>
        <p:spPr>
          <a:xfrm>
            <a:off x="323850" y="180000"/>
            <a:ext cx="8496300" cy="904799"/>
          </a:xfrm>
        </p:spPr>
        <p:txBody>
          <a:bodyPr anchor="ctr">
            <a:normAutofit/>
          </a:bodyPr>
          <a:lstStyle/>
          <a:p>
            <a:r>
              <a:rPr lang="sv-SE" err="1"/>
              <a:t>Efficiency</a:t>
            </a:r>
            <a:endParaRPr lang="sv-SE"/>
          </a:p>
        </p:txBody>
      </p:sp>
      <p:pic>
        <p:nvPicPr>
          <p:cNvPr id="13314" name="Picture 2" descr="Innovative ways to drive employee productivity and efficiency">
            <a:extLst>
              <a:ext uri="{FF2B5EF4-FFF2-40B4-BE49-F238E27FC236}">
                <a16:creationId xmlns:a16="http://schemas.microsoft.com/office/drawing/2014/main" id="{7958B1C5-630B-4EF7-8632-25769F216F20}"/>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1331640" y="1085789"/>
            <a:ext cx="6480720" cy="3305167"/>
          </a:xfrm>
          <a:prstGeom prst="rect">
            <a:avLst/>
          </a:prstGeom>
          <a:solidFill>
            <a:srgbClr val="FFFFFF"/>
          </a:solidFill>
        </p:spPr>
      </p:pic>
    </p:spTree>
    <p:extLst>
      <p:ext uri="{BB962C8B-B14F-4D97-AF65-F5344CB8AC3E}">
        <p14:creationId xmlns:p14="http://schemas.microsoft.com/office/powerpoint/2010/main" val="25703889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CA694AD8-4EF7-44D9-B349-9450E7F33F0D}"/>
              </a:ext>
            </a:extLst>
          </p:cNvPr>
          <p:cNvSpPr>
            <a:spLocks noGrp="1"/>
          </p:cNvSpPr>
          <p:nvPr>
            <p:ph type="title"/>
          </p:nvPr>
        </p:nvSpPr>
        <p:spPr/>
        <p:txBody>
          <a:bodyPr/>
          <a:lstStyle/>
          <a:p>
            <a:r>
              <a:rPr lang="sv-SE" err="1"/>
              <a:t>Efficiency</a:t>
            </a:r>
            <a:endParaRPr lang="sv-SE"/>
          </a:p>
        </p:txBody>
      </p:sp>
      <p:sp>
        <p:nvSpPr>
          <p:cNvPr id="3" name="Platshållare för innehåll 2">
            <a:extLst>
              <a:ext uri="{FF2B5EF4-FFF2-40B4-BE49-F238E27FC236}">
                <a16:creationId xmlns:a16="http://schemas.microsoft.com/office/drawing/2014/main" id="{5B3E8FF5-A1F2-4436-8A37-8DBD95719A3D}"/>
              </a:ext>
            </a:extLst>
          </p:cNvPr>
          <p:cNvSpPr>
            <a:spLocks noGrp="1"/>
          </p:cNvSpPr>
          <p:nvPr>
            <p:ph sz="half" idx="1"/>
          </p:nvPr>
        </p:nvSpPr>
        <p:spPr/>
        <p:txBody>
          <a:bodyPr/>
          <a:lstStyle/>
          <a:p>
            <a:pPr marL="457200" indent="-457200">
              <a:buFont typeface="+mj-lt"/>
              <a:buAutoNum type="arabicPeriod"/>
            </a:pPr>
            <a:r>
              <a:rPr lang="sv-SE" err="1"/>
              <a:t>Take</a:t>
            </a:r>
            <a:r>
              <a:rPr lang="sv-SE"/>
              <a:t> breaks</a:t>
            </a:r>
          </a:p>
          <a:p>
            <a:pPr marL="457200" indent="-457200">
              <a:buFont typeface="+mj-lt"/>
              <a:buAutoNum type="arabicPeriod"/>
            </a:pPr>
            <a:r>
              <a:rPr lang="sv-SE"/>
              <a:t>Focus </a:t>
            </a:r>
            <a:r>
              <a:rPr lang="sv-SE" err="1"/>
              <a:t>time</a:t>
            </a:r>
            <a:endParaRPr lang="sv-SE"/>
          </a:p>
          <a:p>
            <a:pPr marL="457200" indent="-457200">
              <a:buFont typeface="+mj-lt"/>
              <a:buAutoNum type="arabicPeriod"/>
            </a:pPr>
            <a:r>
              <a:rPr lang="sv-SE" err="1"/>
              <a:t>Done</a:t>
            </a:r>
            <a:r>
              <a:rPr lang="sv-SE"/>
              <a:t> is </a:t>
            </a:r>
            <a:r>
              <a:rPr lang="sv-SE" err="1"/>
              <a:t>better</a:t>
            </a:r>
            <a:r>
              <a:rPr lang="sv-SE"/>
              <a:t> </a:t>
            </a:r>
            <a:r>
              <a:rPr lang="sv-SE" err="1"/>
              <a:t>than</a:t>
            </a:r>
            <a:r>
              <a:rPr lang="sv-SE"/>
              <a:t> </a:t>
            </a:r>
            <a:r>
              <a:rPr lang="sv-SE" err="1"/>
              <a:t>perfect</a:t>
            </a:r>
            <a:endParaRPr lang="sv-SE"/>
          </a:p>
          <a:p>
            <a:pPr marL="457200" indent="-457200">
              <a:buFont typeface="+mj-lt"/>
              <a:buAutoNum type="arabicPeriod"/>
            </a:pPr>
            <a:r>
              <a:rPr lang="sv-SE"/>
              <a:t>Schedule </a:t>
            </a:r>
            <a:r>
              <a:rPr lang="sv-SE" err="1"/>
              <a:t>your</a:t>
            </a:r>
            <a:r>
              <a:rPr lang="sv-SE"/>
              <a:t> </a:t>
            </a:r>
            <a:r>
              <a:rPr lang="sv-SE" err="1"/>
              <a:t>phone</a:t>
            </a:r>
            <a:r>
              <a:rPr lang="sv-SE"/>
              <a:t> and email </a:t>
            </a:r>
            <a:r>
              <a:rPr lang="sv-SE" err="1"/>
              <a:t>time</a:t>
            </a:r>
            <a:endParaRPr lang="sv-SE"/>
          </a:p>
          <a:p>
            <a:pPr marL="457200" indent="-457200">
              <a:buFont typeface="+mj-lt"/>
              <a:buAutoNum type="arabicPeriod"/>
            </a:pPr>
            <a:r>
              <a:rPr lang="sv-SE" err="1"/>
              <a:t>Value</a:t>
            </a:r>
            <a:r>
              <a:rPr lang="sv-SE"/>
              <a:t> </a:t>
            </a:r>
            <a:r>
              <a:rPr lang="sv-SE" err="1"/>
              <a:t>each</a:t>
            </a:r>
            <a:r>
              <a:rPr lang="sv-SE"/>
              <a:t> </a:t>
            </a:r>
            <a:r>
              <a:rPr lang="sv-SE" err="1"/>
              <a:t>minute</a:t>
            </a:r>
            <a:endParaRPr lang="sv-SE"/>
          </a:p>
          <a:p>
            <a:pPr marL="457200" indent="-457200">
              <a:buFont typeface="+mj-lt"/>
              <a:buAutoNum type="arabicPeriod"/>
            </a:pPr>
            <a:r>
              <a:rPr lang="sv-SE" err="1"/>
              <a:t>Increase</a:t>
            </a:r>
            <a:r>
              <a:rPr lang="sv-SE"/>
              <a:t> </a:t>
            </a:r>
            <a:r>
              <a:rPr lang="sv-SE" err="1"/>
              <a:t>your</a:t>
            </a:r>
            <a:r>
              <a:rPr lang="sv-SE"/>
              <a:t> </a:t>
            </a:r>
            <a:r>
              <a:rPr lang="sv-SE" err="1"/>
              <a:t>weak</a:t>
            </a:r>
            <a:r>
              <a:rPr lang="sv-SE"/>
              <a:t> </a:t>
            </a:r>
            <a:r>
              <a:rPr lang="sv-SE" err="1"/>
              <a:t>point</a:t>
            </a:r>
            <a:endParaRPr lang="sv-SE"/>
          </a:p>
          <a:p>
            <a:pPr marL="457200" indent="-457200">
              <a:buFont typeface="+mj-lt"/>
              <a:buAutoNum type="arabicPeriod"/>
            </a:pPr>
            <a:r>
              <a:rPr lang="sv-SE"/>
              <a:t>No!</a:t>
            </a:r>
          </a:p>
          <a:p>
            <a:pPr marL="457200" indent="-457200">
              <a:buFont typeface="+mj-lt"/>
              <a:buAutoNum type="arabicPeriod"/>
            </a:pPr>
            <a:r>
              <a:rPr lang="sv-SE"/>
              <a:t>Set deadlines</a:t>
            </a:r>
          </a:p>
          <a:p>
            <a:pPr marL="457200" indent="-457200">
              <a:buFont typeface="+mj-lt"/>
              <a:buAutoNum type="arabicPeriod"/>
            </a:pPr>
            <a:r>
              <a:rPr lang="sv-SE"/>
              <a:t>Rest and relaxation</a:t>
            </a:r>
          </a:p>
        </p:txBody>
      </p:sp>
    </p:spTree>
    <p:extLst>
      <p:ext uri="{BB962C8B-B14F-4D97-AF65-F5344CB8AC3E}">
        <p14:creationId xmlns:p14="http://schemas.microsoft.com/office/powerpoint/2010/main" val="33286615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D3D0ED3-A3FE-48B6-8B30-D1379996E465}"/>
              </a:ext>
            </a:extLst>
          </p:cNvPr>
          <p:cNvSpPr>
            <a:spLocks noGrp="1"/>
          </p:cNvSpPr>
          <p:nvPr>
            <p:ph type="title"/>
          </p:nvPr>
        </p:nvSpPr>
        <p:spPr>
          <a:xfrm>
            <a:off x="323850" y="180000"/>
            <a:ext cx="8496300" cy="904799"/>
          </a:xfrm>
        </p:spPr>
        <p:txBody>
          <a:bodyPr anchor="ctr">
            <a:normAutofit/>
          </a:bodyPr>
          <a:lstStyle/>
          <a:p>
            <a:r>
              <a:rPr lang="sv-SE"/>
              <a:t>Personal </a:t>
            </a:r>
            <a:r>
              <a:rPr lang="sv-SE" err="1"/>
              <a:t>capability</a:t>
            </a:r>
            <a:r>
              <a:rPr lang="sv-SE"/>
              <a:t> – </a:t>
            </a:r>
            <a:r>
              <a:rPr lang="sv-SE" err="1"/>
              <a:t>dealing</a:t>
            </a:r>
            <a:r>
              <a:rPr lang="sv-SE"/>
              <a:t> </a:t>
            </a:r>
            <a:r>
              <a:rPr lang="sv-SE" err="1"/>
              <a:t>with</a:t>
            </a:r>
            <a:r>
              <a:rPr lang="sv-SE"/>
              <a:t> stress</a:t>
            </a:r>
          </a:p>
        </p:txBody>
      </p:sp>
      <p:graphicFrame>
        <p:nvGraphicFramePr>
          <p:cNvPr id="10" name="Platshållare för innehåll 5">
            <a:extLst>
              <a:ext uri="{FF2B5EF4-FFF2-40B4-BE49-F238E27FC236}">
                <a16:creationId xmlns:a16="http://schemas.microsoft.com/office/drawing/2014/main" id="{860C03F0-796A-444E-BB3A-2BE7563EC9FA}"/>
              </a:ext>
            </a:extLst>
          </p:cNvPr>
          <p:cNvGraphicFramePr>
            <a:graphicFrameLocks noGrp="1"/>
          </p:cNvGraphicFramePr>
          <p:nvPr>
            <p:ph sz="half" idx="1"/>
          </p:nvPr>
        </p:nvGraphicFramePr>
        <p:xfrm>
          <a:off x="324000" y="1080000"/>
          <a:ext cx="8482872" cy="29151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675142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ktangel 4">
            <a:extLst>
              <a:ext uri="{FF2B5EF4-FFF2-40B4-BE49-F238E27FC236}">
                <a16:creationId xmlns:a16="http://schemas.microsoft.com/office/drawing/2014/main" id="{DA85F5BD-B9D4-4F90-BD30-ACD4BB6BF8A6}"/>
              </a:ext>
            </a:extLst>
          </p:cNvPr>
          <p:cNvSpPr/>
          <p:nvPr/>
        </p:nvSpPr>
        <p:spPr>
          <a:xfrm>
            <a:off x="0" y="0"/>
            <a:ext cx="9144000" cy="5143500"/>
          </a:xfrm>
          <a:prstGeom prst="rect">
            <a:avLst/>
          </a:prstGeom>
          <a:solidFill>
            <a:schemeClr val="bg1"/>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2" name="Rubrik 1">
            <a:extLst>
              <a:ext uri="{FF2B5EF4-FFF2-40B4-BE49-F238E27FC236}">
                <a16:creationId xmlns:a16="http://schemas.microsoft.com/office/drawing/2014/main" id="{3B9F8E08-B1A3-4D36-9273-6AC9DF1A8E43}"/>
              </a:ext>
            </a:extLst>
          </p:cNvPr>
          <p:cNvSpPr>
            <a:spLocks noGrp="1"/>
          </p:cNvSpPr>
          <p:nvPr>
            <p:ph type="title"/>
          </p:nvPr>
        </p:nvSpPr>
        <p:spPr/>
        <p:txBody>
          <a:bodyPr/>
          <a:lstStyle/>
          <a:p>
            <a:r>
              <a:rPr lang="sv-SE" err="1"/>
              <a:t>Capability</a:t>
            </a:r>
            <a:endParaRPr lang="sv-SE"/>
          </a:p>
        </p:txBody>
      </p:sp>
      <p:pic>
        <p:nvPicPr>
          <p:cNvPr id="14338" name="Picture 2" descr="Personal and Social Capability - ppt download">
            <a:extLst>
              <a:ext uri="{FF2B5EF4-FFF2-40B4-BE49-F238E27FC236}">
                <a16:creationId xmlns:a16="http://schemas.microsoft.com/office/drawing/2014/main" id="{FC5738B6-AC87-46EA-808A-D998EB8B53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51" r="252"/>
          <a:stretch/>
        </p:blipFill>
        <p:spPr bwMode="auto">
          <a:xfrm>
            <a:off x="1143000" y="0"/>
            <a:ext cx="70294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Rektangel 5">
            <a:extLst>
              <a:ext uri="{FF2B5EF4-FFF2-40B4-BE49-F238E27FC236}">
                <a16:creationId xmlns:a16="http://schemas.microsoft.com/office/drawing/2014/main" id="{68BD8744-FB18-40AF-AEBE-1742FD96722D}"/>
              </a:ext>
            </a:extLst>
          </p:cNvPr>
          <p:cNvSpPr/>
          <p:nvPr/>
        </p:nvSpPr>
        <p:spPr>
          <a:xfrm>
            <a:off x="6682916" y="4211355"/>
            <a:ext cx="1777516" cy="904799"/>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8349680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Boost your capacity to face (and solve!) obstacles - Arvenys">
            <a:extLst>
              <a:ext uri="{FF2B5EF4-FFF2-40B4-BE49-F238E27FC236}">
                <a16:creationId xmlns:a16="http://schemas.microsoft.com/office/drawing/2014/main" id="{ADFF16C5-8222-4F10-8721-74A49ECE2C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981" r="2" b="14905"/>
          <a:stretch/>
        </p:blipFill>
        <p:spPr bwMode="auto">
          <a:xfrm>
            <a:off x="177421" y="167728"/>
            <a:ext cx="8787067" cy="4780286"/>
          </a:xfrm>
          <a:prstGeom prst="rect">
            <a:avLst/>
          </a:prstGeom>
          <a:solidFill>
            <a:srgbClr val="FFFFFF"/>
          </a:solidFill>
        </p:spPr>
      </p:pic>
      <p:sp>
        <p:nvSpPr>
          <p:cNvPr id="71" name="Title 2">
            <a:extLst>
              <a:ext uri="{FF2B5EF4-FFF2-40B4-BE49-F238E27FC236}">
                <a16:creationId xmlns:a16="http://schemas.microsoft.com/office/drawing/2014/main" id="{4C29815E-872B-4BAD-B56A-2AD1C0C04DCD}"/>
              </a:ext>
            </a:extLst>
          </p:cNvPr>
          <p:cNvSpPr>
            <a:spLocks noGrp="1"/>
          </p:cNvSpPr>
          <p:nvPr>
            <p:ph type="title"/>
          </p:nvPr>
        </p:nvSpPr>
        <p:spPr>
          <a:xfrm>
            <a:off x="177421" y="1131590"/>
            <a:ext cx="8787067" cy="904799"/>
          </a:xfrm>
          <a:solidFill>
            <a:schemeClr val="bg1">
              <a:alpha val="56000"/>
            </a:schemeClr>
          </a:solidFill>
        </p:spPr>
        <p:txBody>
          <a:bodyPr>
            <a:normAutofit/>
          </a:bodyPr>
          <a:lstStyle/>
          <a:p>
            <a:r>
              <a:rPr lang="en-US" sz="4000">
                <a:solidFill>
                  <a:srgbClr val="002D4D"/>
                </a:solidFill>
                <a:effectLst>
                  <a:outerShdw blurRad="38100" dist="38100" dir="2700000" algn="tl">
                    <a:srgbClr val="000000">
                      <a:alpha val="43137"/>
                    </a:srgbClr>
                  </a:outerShdw>
                </a:effectLst>
              </a:rPr>
              <a:t>OBSTACLES</a:t>
            </a:r>
          </a:p>
        </p:txBody>
      </p:sp>
    </p:spTree>
    <p:extLst>
      <p:ext uri="{BB962C8B-B14F-4D97-AF65-F5344CB8AC3E}">
        <p14:creationId xmlns:p14="http://schemas.microsoft.com/office/powerpoint/2010/main" val="42228096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Wayne Dyer quote: If you believe it will work out , you&amp;#39;ll see...">
            <a:extLst>
              <a:ext uri="{FF2B5EF4-FFF2-40B4-BE49-F238E27FC236}">
                <a16:creationId xmlns:a16="http://schemas.microsoft.com/office/drawing/2014/main" id="{98199B47-F553-40EF-8F8B-2D8BAB6C14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118" b="2"/>
          <a:stretch/>
        </p:blipFill>
        <p:spPr bwMode="auto">
          <a:xfrm>
            <a:off x="177421" y="167728"/>
            <a:ext cx="8787067" cy="4780286"/>
          </a:xfrm>
          <a:prstGeom prst="rect">
            <a:avLst/>
          </a:prstGeom>
          <a:solidFill>
            <a:srgbClr val="FFFFFF"/>
          </a:solidFill>
        </p:spPr>
      </p:pic>
    </p:spTree>
    <p:extLst>
      <p:ext uri="{BB962C8B-B14F-4D97-AF65-F5344CB8AC3E}">
        <p14:creationId xmlns:p14="http://schemas.microsoft.com/office/powerpoint/2010/main" val="33778750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tshållare för innehåll 4">
            <a:extLst>
              <a:ext uri="{FF2B5EF4-FFF2-40B4-BE49-F238E27FC236}">
                <a16:creationId xmlns:a16="http://schemas.microsoft.com/office/drawing/2014/main" id="{FED45E80-D250-4873-BFD1-E88C56F9E5DD}"/>
              </a:ext>
            </a:extLst>
          </p:cNvPr>
          <p:cNvSpPr>
            <a:spLocks noGrp="1"/>
          </p:cNvSpPr>
          <p:nvPr>
            <p:ph sz="quarter" idx="4"/>
          </p:nvPr>
        </p:nvSpPr>
        <p:spPr>
          <a:xfrm>
            <a:off x="4645026" y="1347614"/>
            <a:ext cx="4041775" cy="3312368"/>
          </a:xfrm>
        </p:spPr>
        <p:txBody>
          <a:bodyPr wrap="square" anchor="t">
            <a:normAutofit fontScale="85000" lnSpcReduction="20000"/>
          </a:bodyPr>
          <a:lstStyle/>
          <a:p>
            <a:pPr>
              <a:lnSpc>
                <a:spcPct val="90000"/>
              </a:lnSpc>
            </a:pPr>
            <a:r>
              <a:rPr lang="sv-SE" sz="2600"/>
              <a:t>Lack </a:t>
            </a:r>
            <a:r>
              <a:rPr lang="sv-SE" sz="2600" err="1"/>
              <a:t>of</a:t>
            </a:r>
            <a:r>
              <a:rPr lang="sv-SE" sz="2600"/>
              <a:t> </a:t>
            </a:r>
          </a:p>
          <a:p>
            <a:pPr lvl="1">
              <a:lnSpc>
                <a:spcPct val="90000"/>
              </a:lnSpc>
            </a:pPr>
            <a:r>
              <a:rPr lang="sv-SE" sz="2600"/>
              <a:t>motivation</a:t>
            </a:r>
          </a:p>
          <a:p>
            <a:pPr lvl="1">
              <a:lnSpc>
                <a:spcPct val="90000"/>
              </a:lnSpc>
            </a:pPr>
            <a:r>
              <a:rPr lang="sv-SE" sz="2600"/>
              <a:t>determination</a:t>
            </a:r>
          </a:p>
          <a:p>
            <a:pPr lvl="1">
              <a:lnSpc>
                <a:spcPct val="90000"/>
              </a:lnSpc>
            </a:pPr>
            <a:r>
              <a:rPr lang="sv-SE" sz="2600" err="1"/>
              <a:t>goals</a:t>
            </a:r>
            <a:r>
              <a:rPr lang="sv-SE" sz="2600"/>
              <a:t> and vision</a:t>
            </a:r>
          </a:p>
          <a:p>
            <a:pPr lvl="1">
              <a:lnSpc>
                <a:spcPct val="90000"/>
              </a:lnSpc>
            </a:pPr>
            <a:r>
              <a:rPr lang="sv-SE" sz="2600" err="1"/>
              <a:t>time</a:t>
            </a:r>
            <a:r>
              <a:rPr lang="sv-SE" sz="2600"/>
              <a:t> and focus</a:t>
            </a:r>
          </a:p>
          <a:p>
            <a:pPr>
              <a:lnSpc>
                <a:spcPct val="90000"/>
              </a:lnSpc>
            </a:pPr>
            <a:r>
              <a:rPr lang="sv-SE" sz="2600" err="1"/>
              <a:t>Too</a:t>
            </a:r>
            <a:r>
              <a:rPr lang="sv-SE" sz="2600"/>
              <a:t> </a:t>
            </a:r>
            <a:r>
              <a:rPr lang="sv-SE" sz="2600" err="1"/>
              <a:t>many</a:t>
            </a:r>
            <a:endParaRPr lang="sv-SE" sz="2600"/>
          </a:p>
          <a:p>
            <a:pPr lvl="1">
              <a:lnSpc>
                <a:spcPct val="90000"/>
              </a:lnSpc>
            </a:pPr>
            <a:r>
              <a:rPr lang="sv-SE" sz="2600" err="1"/>
              <a:t>distractions</a:t>
            </a:r>
            <a:endParaRPr lang="sv-SE" sz="2600"/>
          </a:p>
          <a:p>
            <a:pPr lvl="1">
              <a:lnSpc>
                <a:spcPct val="90000"/>
              </a:lnSpc>
            </a:pPr>
            <a:r>
              <a:rPr lang="sv-SE" sz="2600"/>
              <a:t>tasks</a:t>
            </a:r>
          </a:p>
          <a:p>
            <a:pPr lvl="1">
              <a:lnSpc>
                <a:spcPct val="90000"/>
              </a:lnSpc>
            </a:pPr>
            <a:r>
              <a:rPr lang="sv-SE" sz="2600" err="1"/>
              <a:t>projects</a:t>
            </a:r>
            <a:endParaRPr lang="sv-SE" sz="2600"/>
          </a:p>
          <a:p>
            <a:pPr lvl="1">
              <a:lnSpc>
                <a:spcPct val="90000"/>
              </a:lnSpc>
            </a:pPr>
            <a:r>
              <a:rPr lang="sv-SE" sz="2600" err="1"/>
              <a:t>worries</a:t>
            </a:r>
            <a:endParaRPr lang="sv-SE" sz="2600"/>
          </a:p>
          <a:p>
            <a:pPr>
              <a:lnSpc>
                <a:spcPct val="90000"/>
              </a:lnSpc>
            </a:pPr>
            <a:endParaRPr lang="sv-SE" sz="1500"/>
          </a:p>
        </p:txBody>
      </p:sp>
      <p:pic>
        <p:nvPicPr>
          <p:cNvPr id="7" name="Picture 6" descr="Plant growing in a concrete crack">
            <a:extLst>
              <a:ext uri="{FF2B5EF4-FFF2-40B4-BE49-F238E27FC236}">
                <a16:creationId xmlns:a16="http://schemas.microsoft.com/office/drawing/2014/main" id="{11C610F0-202F-484D-92D6-88BA3DCE00AB}"/>
              </a:ext>
            </a:extLst>
          </p:cNvPr>
          <p:cNvPicPr>
            <a:picLocks noChangeAspect="1"/>
          </p:cNvPicPr>
          <p:nvPr/>
        </p:nvPicPr>
        <p:blipFill rotWithShape="1">
          <a:blip r:embed="rId3"/>
          <a:srcRect l="12193" r="30462" b="3"/>
          <a:stretch/>
        </p:blipFill>
        <p:spPr>
          <a:xfrm>
            <a:off x="184150" y="168274"/>
            <a:ext cx="4105275" cy="4778375"/>
          </a:xfrm>
          <a:prstGeom prst="rect">
            <a:avLst/>
          </a:prstGeom>
          <a:noFill/>
        </p:spPr>
      </p:pic>
      <p:sp>
        <p:nvSpPr>
          <p:cNvPr id="4" name="Rubrik 3">
            <a:extLst>
              <a:ext uri="{FF2B5EF4-FFF2-40B4-BE49-F238E27FC236}">
                <a16:creationId xmlns:a16="http://schemas.microsoft.com/office/drawing/2014/main" id="{25BA14D2-A95B-4E6C-BE83-503B78C52567}"/>
              </a:ext>
            </a:extLst>
          </p:cNvPr>
          <p:cNvSpPr>
            <a:spLocks noGrp="1"/>
          </p:cNvSpPr>
          <p:nvPr>
            <p:ph type="title"/>
          </p:nvPr>
        </p:nvSpPr>
        <p:spPr>
          <a:xfrm>
            <a:off x="4648835" y="387734"/>
            <a:ext cx="4037966" cy="904799"/>
          </a:xfrm>
        </p:spPr>
        <p:txBody>
          <a:bodyPr anchor="ctr">
            <a:normAutofit/>
          </a:bodyPr>
          <a:lstStyle/>
          <a:p>
            <a:pPr>
              <a:lnSpc>
                <a:spcPct val="90000"/>
              </a:lnSpc>
            </a:pPr>
            <a:r>
              <a:rPr lang="sv-SE" sz="2800" err="1"/>
              <a:t>Obstacles</a:t>
            </a:r>
            <a:r>
              <a:rPr lang="sv-SE" sz="2800"/>
              <a:t> for </a:t>
            </a:r>
            <a:r>
              <a:rPr lang="sv-SE" sz="2800" err="1"/>
              <a:t>work</a:t>
            </a:r>
            <a:r>
              <a:rPr lang="sv-SE" sz="2800"/>
              <a:t> </a:t>
            </a:r>
            <a:r>
              <a:rPr lang="sv-SE" sz="2800" err="1"/>
              <a:t>life</a:t>
            </a:r>
            <a:r>
              <a:rPr lang="sv-SE" sz="2800"/>
              <a:t> </a:t>
            </a:r>
            <a:r>
              <a:rPr lang="sv-SE" sz="2800" err="1"/>
              <a:t>balance</a:t>
            </a:r>
            <a:endParaRPr lang="sv-SE" sz="2800"/>
          </a:p>
        </p:txBody>
      </p:sp>
    </p:spTree>
    <p:extLst>
      <p:ext uri="{BB962C8B-B14F-4D97-AF65-F5344CB8AC3E}">
        <p14:creationId xmlns:p14="http://schemas.microsoft.com/office/powerpoint/2010/main" val="178608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”The Project </a:t>
            </a:r>
            <a:r>
              <a:rPr lang="sv-SE" err="1"/>
              <a:t>Triangle</a:t>
            </a:r>
            <a:r>
              <a:rPr lang="sv-SE"/>
              <a:t>”</a:t>
            </a:r>
          </a:p>
        </p:txBody>
      </p:sp>
      <p:sp>
        <p:nvSpPr>
          <p:cNvPr id="3" name="Platshållare för innehåll 2"/>
          <p:cNvSpPr>
            <a:spLocks noGrp="1"/>
          </p:cNvSpPr>
          <p:nvPr>
            <p:ph sz="half" idx="1"/>
          </p:nvPr>
        </p:nvSpPr>
        <p:spPr/>
        <p:txBody>
          <a:bodyPr/>
          <a:lstStyle/>
          <a:p>
            <a:r>
              <a:rPr lang="sv-SE"/>
              <a:t>Project </a:t>
            </a:r>
            <a:r>
              <a:rPr lang="sv-SE" err="1"/>
              <a:t>constraints</a:t>
            </a:r>
            <a:r>
              <a:rPr lang="sv-SE"/>
              <a:t>:</a:t>
            </a:r>
          </a:p>
          <a:p>
            <a:pPr lvl="1"/>
            <a:r>
              <a:rPr lang="sv-SE" err="1"/>
              <a:t>Time</a:t>
            </a:r>
            <a:r>
              <a:rPr lang="sv-SE"/>
              <a:t> limits</a:t>
            </a:r>
          </a:p>
          <a:p>
            <a:pPr lvl="1"/>
            <a:r>
              <a:rPr lang="sv-SE" err="1"/>
              <a:t>Cost</a:t>
            </a:r>
            <a:r>
              <a:rPr lang="sv-SE"/>
              <a:t> and </a:t>
            </a:r>
            <a:r>
              <a:rPr lang="sv-SE" err="1"/>
              <a:t>resource</a:t>
            </a:r>
            <a:r>
              <a:rPr lang="sv-SE"/>
              <a:t> limits</a:t>
            </a:r>
          </a:p>
          <a:p>
            <a:pPr lvl="1"/>
            <a:r>
              <a:rPr lang="sv-SE" err="1"/>
              <a:t>Scope</a:t>
            </a:r>
            <a:r>
              <a:rPr lang="sv-SE"/>
              <a:t> </a:t>
            </a:r>
            <a:r>
              <a:rPr lang="sv-SE" err="1"/>
              <a:t>requirements</a:t>
            </a:r>
            <a:endParaRPr lang="sv-SE"/>
          </a:p>
        </p:txBody>
      </p:sp>
      <p:pic>
        <p:nvPicPr>
          <p:cNvPr id="4" name="Picture 3">
            <a:extLst>
              <a:ext uri="{FF2B5EF4-FFF2-40B4-BE49-F238E27FC236}">
                <a16:creationId xmlns:a16="http://schemas.microsoft.com/office/drawing/2014/main" id="{917D930A-9928-5249-9BB3-CC0F4CC6E390}"/>
              </a:ext>
            </a:extLst>
          </p:cNvPr>
          <p:cNvPicPr>
            <a:picLocks noChangeAspect="1"/>
          </p:cNvPicPr>
          <p:nvPr/>
        </p:nvPicPr>
        <p:blipFill>
          <a:blip r:embed="rId2"/>
          <a:stretch>
            <a:fillRect/>
          </a:stretch>
        </p:blipFill>
        <p:spPr>
          <a:xfrm>
            <a:off x="6328833" y="1052855"/>
            <a:ext cx="2293578" cy="2915120"/>
          </a:xfrm>
          <a:prstGeom prst="rect">
            <a:avLst/>
          </a:prstGeom>
        </p:spPr>
      </p:pic>
      <p:sp>
        <p:nvSpPr>
          <p:cNvPr id="5" name="Triangle 4">
            <a:extLst>
              <a:ext uri="{FF2B5EF4-FFF2-40B4-BE49-F238E27FC236}">
                <a16:creationId xmlns:a16="http://schemas.microsoft.com/office/drawing/2014/main" id="{9BFA0965-F869-6B46-9B21-CAF01EF86D7F}"/>
              </a:ext>
            </a:extLst>
          </p:cNvPr>
          <p:cNvSpPr/>
          <p:nvPr/>
        </p:nvSpPr>
        <p:spPr>
          <a:xfrm>
            <a:off x="1331640" y="3179172"/>
            <a:ext cx="1512168" cy="1368152"/>
          </a:xfrm>
          <a:prstGeom prst="triangle">
            <a:avLst/>
          </a:prstGeom>
          <a:solidFill>
            <a:schemeClr val="accent1"/>
          </a:solidFill>
          <a:ln w="19050">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SE"/>
              <a:t>Goal</a:t>
            </a:r>
          </a:p>
          <a:p>
            <a:pPr algn="ctr"/>
            <a:endParaRPr lang="en-SE"/>
          </a:p>
        </p:txBody>
      </p:sp>
      <p:sp>
        <p:nvSpPr>
          <p:cNvPr id="6" name="TextBox 5">
            <a:extLst>
              <a:ext uri="{FF2B5EF4-FFF2-40B4-BE49-F238E27FC236}">
                <a16:creationId xmlns:a16="http://schemas.microsoft.com/office/drawing/2014/main" id="{1FE07C00-F2BB-E943-95A3-C66452E77017}"/>
              </a:ext>
            </a:extLst>
          </p:cNvPr>
          <p:cNvSpPr txBox="1"/>
          <p:nvPr/>
        </p:nvSpPr>
        <p:spPr>
          <a:xfrm>
            <a:off x="1668378" y="2809840"/>
            <a:ext cx="838691" cy="369332"/>
          </a:xfrm>
          <a:prstGeom prst="rect">
            <a:avLst/>
          </a:prstGeom>
          <a:noFill/>
        </p:spPr>
        <p:txBody>
          <a:bodyPr wrap="none" rtlCol="0">
            <a:spAutoFit/>
          </a:bodyPr>
          <a:lstStyle/>
          <a:p>
            <a:r>
              <a:rPr lang="en-SE"/>
              <a:t>Scope</a:t>
            </a:r>
          </a:p>
        </p:txBody>
      </p:sp>
      <p:sp>
        <p:nvSpPr>
          <p:cNvPr id="7" name="TextBox 6">
            <a:extLst>
              <a:ext uri="{FF2B5EF4-FFF2-40B4-BE49-F238E27FC236}">
                <a16:creationId xmlns:a16="http://schemas.microsoft.com/office/drawing/2014/main" id="{1D6EAC6B-BE12-2A41-97B4-C4CA4C095EBF}"/>
              </a:ext>
            </a:extLst>
          </p:cNvPr>
          <p:cNvSpPr txBox="1"/>
          <p:nvPr/>
        </p:nvSpPr>
        <p:spPr>
          <a:xfrm>
            <a:off x="3012757" y="4362658"/>
            <a:ext cx="689035" cy="369332"/>
          </a:xfrm>
          <a:prstGeom prst="rect">
            <a:avLst/>
          </a:prstGeom>
          <a:noFill/>
        </p:spPr>
        <p:txBody>
          <a:bodyPr wrap="none" rtlCol="0">
            <a:spAutoFit/>
          </a:bodyPr>
          <a:lstStyle/>
          <a:p>
            <a:r>
              <a:rPr lang="en-SE"/>
              <a:t>Time</a:t>
            </a:r>
          </a:p>
        </p:txBody>
      </p:sp>
      <p:sp>
        <p:nvSpPr>
          <p:cNvPr id="8" name="TextBox 7">
            <a:extLst>
              <a:ext uri="{FF2B5EF4-FFF2-40B4-BE49-F238E27FC236}">
                <a16:creationId xmlns:a16="http://schemas.microsoft.com/office/drawing/2014/main" id="{6514E044-6ABD-C24D-8E73-84D24B41EE24}"/>
              </a:ext>
            </a:extLst>
          </p:cNvPr>
          <p:cNvSpPr txBox="1"/>
          <p:nvPr/>
        </p:nvSpPr>
        <p:spPr>
          <a:xfrm>
            <a:off x="503536" y="4362658"/>
            <a:ext cx="659155" cy="369332"/>
          </a:xfrm>
          <a:prstGeom prst="rect">
            <a:avLst/>
          </a:prstGeom>
          <a:noFill/>
        </p:spPr>
        <p:txBody>
          <a:bodyPr wrap="none" rtlCol="0">
            <a:spAutoFit/>
          </a:bodyPr>
          <a:lstStyle/>
          <a:p>
            <a:r>
              <a:rPr lang="en-SE"/>
              <a:t>Cost</a:t>
            </a:r>
          </a:p>
        </p:txBody>
      </p:sp>
    </p:spTree>
    <p:extLst>
      <p:ext uri="{BB962C8B-B14F-4D97-AF65-F5344CB8AC3E}">
        <p14:creationId xmlns:p14="http://schemas.microsoft.com/office/powerpoint/2010/main" val="2962146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tthew 6:34 Archives - Faithful with a Few">
            <a:extLst>
              <a:ext uri="{FF2B5EF4-FFF2-40B4-BE49-F238E27FC236}">
                <a16:creationId xmlns:a16="http://schemas.microsoft.com/office/drawing/2014/main" id="{AC9BC0B4-323B-493E-9E83-44C55B82B4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51" r="2" b="17550"/>
          <a:stretch/>
        </p:blipFill>
        <p:spPr bwMode="auto">
          <a:xfrm>
            <a:off x="177421" y="167728"/>
            <a:ext cx="8787067" cy="4780286"/>
          </a:xfrm>
          <a:prstGeom prst="rect">
            <a:avLst/>
          </a:prstGeom>
          <a:solidFill>
            <a:srgbClr val="FFFFFF"/>
          </a:solidFill>
        </p:spPr>
      </p:pic>
    </p:spTree>
    <p:extLst>
      <p:ext uri="{BB962C8B-B14F-4D97-AF65-F5344CB8AC3E}">
        <p14:creationId xmlns:p14="http://schemas.microsoft.com/office/powerpoint/2010/main" val="12889053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Content Placeholder 1">
            <a:extLst>
              <a:ext uri="{FF2B5EF4-FFF2-40B4-BE49-F238E27FC236}">
                <a16:creationId xmlns:a16="http://schemas.microsoft.com/office/drawing/2014/main" id="{237F445C-6EF9-4F65-827A-C268289C2732}"/>
              </a:ext>
            </a:extLst>
          </p:cNvPr>
          <p:cNvSpPr>
            <a:spLocks noGrp="1"/>
          </p:cNvSpPr>
          <p:nvPr>
            <p:ph sz="quarter" idx="4"/>
          </p:nvPr>
        </p:nvSpPr>
        <p:spPr>
          <a:xfrm>
            <a:off x="4648835" y="1292533"/>
            <a:ext cx="4041775" cy="2664296"/>
          </a:xfrm>
        </p:spPr>
        <p:txBody>
          <a:bodyPr/>
          <a:lstStyle/>
          <a:p>
            <a:r>
              <a:rPr lang="en-US"/>
              <a:t>Joy</a:t>
            </a:r>
          </a:p>
          <a:p>
            <a:r>
              <a:rPr lang="en-US"/>
              <a:t>Family</a:t>
            </a:r>
          </a:p>
          <a:p>
            <a:r>
              <a:rPr lang="en-US"/>
              <a:t>Fulfillment</a:t>
            </a:r>
          </a:p>
          <a:p>
            <a:r>
              <a:rPr lang="en-US"/>
              <a:t>Legacy</a:t>
            </a:r>
          </a:p>
          <a:p>
            <a:endParaRPr lang="en-US"/>
          </a:p>
          <a:p>
            <a:r>
              <a:rPr lang="en-US"/>
              <a:t>Is work important?</a:t>
            </a:r>
          </a:p>
          <a:p>
            <a:pPr lvl="1"/>
            <a:r>
              <a:rPr lang="en-US"/>
              <a:t>Your equation?</a:t>
            </a:r>
          </a:p>
        </p:txBody>
      </p:sp>
      <p:pic>
        <p:nvPicPr>
          <p:cNvPr id="18436" name="Picture 4" descr="What Is The Point Of It All?. On my way home from a party last night… | by  Devika Pathak | The Coffeelicious | Medium">
            <a:extLst>
              <a:ext uri="{FF2B5EF4-FFF2-40B4-BE49-F238E27FC236}">
                <a16:creationId xmlns:a16="http://schemas.microsoft.com/office/drawing/2014/main" id="{D79C5538-EB78-4DD1-8E59-7AF29E2D186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4150" y="586929"/>
            <a:ext cx="4105275" cy="3941064"/>
          </a:xfrm>
          <a:prstGeom prst="rect">
            <a:avLst/>
          </a:prstGeom>
          <a:solidFill>
            <a:srgbClr val="FFFFFF"/>
          </a:solidFill>
        </p:spPr>
      </p:pic>
      <p:sp>
        <p:nvSpPr>
          <p:cNvPr id="75" name="Title 3">
            <a:extLst>
              <a:ext uri="{FF2B5EF4-FFF2-40B4-BE49-F238E27FC236}">
                <a16:creationId xmlns:a16="http://schemas.microsoft.com/office/drawing/2014/main" id="{A6A86C84-E551-479F-BD91-BE4579BCFD9E}"/>
              </a:ext>
            </a:extLst>
          </p:cNvPr>
          <p:cNvSpPr>
            <a:spLocks noGrp="1"/>
          </p:cNvSpPr>
          <p:nvPr>
            <p:ph type="title"/>
          </p:nvPr>
        </p:nvSpPr>
        <p:spPr>
          <a:xfrm>
            <a:off x="4648835" y="387734"/>
            <a:ext cx="4037966" cy="904799"/>
          </a:xfrm>
        </p:spPr>
        <p:txBody>
          <a:bodyPr>
            <a:normAutofit/>
          </a:bodyPr>
          <a:lstStyle/>
          <a:p>
            <a:r>
              <a:rPr lang="en-US"/>
              <a:t>What is it all about?</a:t>
            </a:r>
          </a:p>
        </p:txBody>
      </p:sp>
      <p:pic>
        <p:nvPicPr>
          <p:cNvPr id="18438" name="Picture 6" descr="Orgs – Help Your People Maintain Work-Life Balance | Your Career Success  Blog">
            <a:extLst>
              <a:ext uri="{FF2B5EF4-FFF2-40B4-BE49-F238E27FC236}">
                <a16:creationId xmlns:a16="http://schemas.microsoft.com/office/drawing/2014/main" id="{53443DA2-7F98-435E-A8B8-2E01DB728E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4735" y="4066991"/>
            <a:ext cx="1736170" cy="1085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41141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ubrik 4">
            <a:extLst>
              <a:ext uri="{FF2B5EF4-FFF2-40B4-BE49-F238E27FC236}">
                <a16:creationId xmlns:a16="http://schemas.microsoft.com/office/drawing/2014/main" id="{DC38F324-F220-4318-8BE4-541C2F6F05E7}"/>
              </a:ext>
            </a:extLst>
          </p:cNvPr>
          <p:cNvSpPr>
            <a:spLocks noGrp="1"/>
          </p:cNvSpPr>
          <p:nvPr>
            <p:ph type="title"/>
          </p:nvPr>
        </p:nvSpPr>
        <p:spPr/>
        <p:txBody>
          <a:bodyPr/>
          <a:lstStyle/>
          <a:p>
            <a:endParaRPr lang="sv-SE"/>
          </a:p>
        </p:txBody>
      </p:sp>
      <p:sp>
        <p:nvSpPr>
          <p:cNvPr id="6" name="Platshållare för innehåll 5">
            <a:extLst>
              <a:ext uri="{FF2B5EF4-FFF2-40B4-BE49-F238E27FC236}">
                <a16:creationId xmlns:a16="http://schemas.microsoft.com/office/drawing/2014/main" id="{A4174713-843B-4051-A174-95B43F1FBDF0}"/>
              </a:ext>
            </a:extLst>
          </p:cNvPr>
          <p:cNvSpPr>
            <a:spLocks noGrp="1"/>
          </p:cNvSpPr>
          <p:nvPr>
            <p:ph sz="half" idx="1"/>
          </p:nvPr>
        </p:nvSpPr>
        <p:spPr/>
        <p:txBody>
          <a:bodyPr/>
          <a:lstStyle/>
          <a:p>
            <a:endParaRPr lang="sv-SE"/>
          </a:p>
        </p:txBody>
      </p:sp>
      <p:pic>
        <p:nvPicPr>
          <p:cNvPr id="17410" name="Picture 2" descr="Mihaly Csikszentmihalyi Quote: “A joyful life is an individual creation  that cannot be copied from a">
            <a:extLst>
              <a:ext uri="{FF2B5EF4-FFF2-40B4-BE49-F238E27FC236}">
                <a16:creationId xmlns:a16="http://schemas.microsoft.com/office/drawing/2014/main" id="{53195CB7-690E-4651-9E6A-03D44DE7EC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59597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ruta 1">
            <a:extLst>
              <a:ext uri="{FF2B5EF4-FFF2-40B4-BE49-F238E27FC236}">
                <a16:creationId xmlns:a16="http://schemas.microsoft.com/office/drawing/2014/main" id="{F1D5482F-CC3D-44C5-B87E-D91F8BA6AE8D}"/>
              </a:ext>
            </a:extLst>
          </p:cNvPr>
          <p:cNvSpPr txBox="1"/>
          <p:nvPr/>
        </p:nvSpPr>
        <p:spPr>
          <a:xfrm>
            <a:off x="1619672" y="2715766"/>
            <a:ext cx="3993401" cy="923330"/>
          </a:xfrm>
          <a:prstGeom prst="rect">
            <a:avLst/>
          </a:prstGeom>
          <a:noFill/>
        </p:spPr>
        <p:txBody>
          <a:bodyPr wrap="none" rtlCol="0">
            <a:spAutoFit/>
          </a:bodyPr>
          <a:lstStyle/>
          <a:p>
            <a:r>
              <a:rPr lang="sv-SE" sz="5400" b="1" err="1">
                <a:solidFill>
                  <a:schemeClr val="bg1"/>
                </a:solidFill>
              </a:rPr>
              <a:t>Questions</a:t>
            </a:r>
            <a:r>
              <a:rPr lang="sv-SE" sz="5400" b="1">
                <a:solidFill>
                  <a:schemeClr val="bg1"/>
                </a:solidFill>
              </a:rPr>
              <a:t>?</a:t>
            </a:r>
          </a:p>
        </p:txBody>
      </p:sp>
      <p:sp>
        <p:nvSpPr>
          <p:cNvPr id="3" name="textruta 2">
            <a:extLst>
              <a:ext uri="{FF2B5EF4-FFF2-40B4-BE49-F238E27FC236}">
                <a16:creationId xmlns:a16="http://schemas.microsoft.com/office/drawing/2014/main" id="{C6FE9E6B-599C-4451-A0F3-DFCF5E7709B4}"/>
              </a:ext>
            </a:extLst>
          </p:cNvPr>
          <p:cNvSpPr txBox="1"/>
          <p:nvPr/>
        </p:nvSpPr>
        <p:spPr>
          <a:xfrm>
            <a:off x="1678259" y="3507854"/>
            <a:ext cx="2893741" cy="923330"/>
          </a:xfrm>
          <a:prstGeom prst="rect">
            <a:avLst/>
          </a:prstGeom>
          <a:noFill/>
        </p:spPr>
        <p:txBody>
          <a:bodyPr wrap="none" rtlCol="0">
            <a:spAutoFit/>
          </a:bodyPr>
          <a:lstStyle/>
          <a:p>
            <a:r>
              <a:rPr lang="sv-SE">
                <a:solidFill>
                  <a:schemeClr val="bg1"/>
                </a:solidFill>
              </a:rPr>
              <a:t>Josef Hallberg</a:t>
            </a:r>
          </a:p>
          <a:p>
            <a:r>
              <a:rPr lang="sv-SE" err="1">
                <a:solidFill>
                  <a:schemeClr val="bg1"/>
                </a:solidFill>
              </a:rPr>
              <a:t>Phone</a:t>
            </a:r>
            <a:r>
              <a:rPr lang="sv-SE">
                <a:solidFill>
                  <a:schemeClr val="bg1"/>
                </a:solidFill>
              </a:rPr>
              <a:t>: +46 920 49 31 77</a:t>
            </a:r>
          </a:p>
          <a:p>
            <a:r>
              <a:rPr lang="sv-SE">
                <a:solidFill>
                  <a:schemeClr val="bg1"/>
                </a:solidFill>
              </a:rPr>
              <a:t>Mail: josef.hallberg@ltu.se</a:t>
            </a:r>
          </a:p>
        </p:txBody>
      </p:sp>
    </p:spTree>
    <p:extLst>
      <p:ext uri="{BB962C8B-B14F-4D97-AF65-F5344CB8AC3E}">
        <p14:creationId xmlns:p14="http://schemas.microsoft.com/office/powerpoint/2010/main" val="31073324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0546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E7AC1-B7C9-3349-81E7-41FA3F17753D}"/>
              </a:ext>
            </a:extLst>
          </p:cNvPr>
          <p:cNvSpPr>
            <a:spLocks noGrp="1"/>
          </p:cNvSpPr>
          <p:nvPr>
            <p:ph type="title"/>
          </p:nvPr>
        </p:nvSpPr>
        <p:spPr/>
        <p:txBody>
          <a:bodyPr/>
          <a:lstStyle/>
          <a:p>
            <a:r>
              <a:rPr lang="en-SE"/>
              <a:t>Summary of what a project is</a:t>
            </a:r>
          </a:p>
        </p:txBody>
      </p:sp>
      <p:sp>
        <p:nvSpPr>
          <p:cNvPr id="3" name="Content Placeholder 2">
            <a:extLst>
              <a:ext uri="{FF2B5EF4-FFF2-40B4-BE49-F238E27FC236}">
                <a16:creationId xmlns:a16="http://schemas.microsoft.com/office/drawing/2014/main" id="{27DC8CB4-CFB4-AD42-BD7B-BD7B8F9B310B}"/>
              </a:ext>
            </a:extLst>
          </p:cNvPr>
          <p:cNvSpPr>
            <a:spLocks noGrp="1"/>
          </p:cNvSpPr>
          <p:nvPr>
            <p:ph sz="half" idx="1"/>
          </p:nvPr>
        </p:nvSpPr>
        <p:spPr/>
        <p:txBody>
          <a:bodyPr/>
          <a:lstStyle/>
          <a:p>
            <a:r>
              <a:rPr lang="en-SE"/>
              <a:t>Obtain goals in an uncertain (and complex) environment, </a:t>
            </a:r>
          </a:p>
          <a:p>
            <a:pPr lvl="1"/>
            <a:r>
              <a:rPr lang="en-SE"/>
              <a:t>with the purpose to create value</a:t>
            </a:r>
          </a:p>
          <a:p>
            <a:pPr lvl="1"/>
            <a:endParaRPr lang="en-SE"/>
          </a:p>
          <a:p>
            <a:pPr lvl="1"/>
            <a:r>
              <a:rPr lang="en-SE"/>
              <a:t>What are realistic expectations as a project manager?</a:t>
            </a:r>
          </a:p>
        </p:txBody>
      </p:sp>
    </p:spTree>
    <p:extLst>
      <p:ext uri="{BB962C8B-B14F-4D97-AF65-F5344CB8AC3E}">
        <p14:creationId xmlns:p14="http://schemas.microsoft.com/office/powerpoint/2010/main" val="1062968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42194-319F-8947-813F-4BA71C63B335}"/>
              </a:ext>
            </a:extLst>
          </p:cNvPr>
          <p:cNvSpPr>
            <a:spLocks noGrp="1"/>
          </p:cNvSpPr>
          <p:nvPr>
            <p:ph type="title"/>
          </p:nvPr>
        </p:nvSpPr>
        <p:spPr/>
        <p:txBody>
          <a:bodyPr/>
          <a:lstStyle/>
          <a:p>
            <a:r>
              <a:rPr lang="en-SE"/>
              <a:t>“From here to there”?</a:t>
            </a:r>
          </a:p>
        </p:txBody>
      </p:sp>
      <p:pic>
        <p:nvPicPr>
          <p:cNvPr id="4" name="Picture 3">
            <a:extLst>
              <a:ext uri="{FF2B5EF4-FFF2-40B4-BE49-F238E27FC236}">
                <a16:creationId xmlns:a16="http://schemas.microsoft.com/office/drawing/2014/main" id="{F0504A0B-1321-6447-8B92-5F48688AD6CA}"/>
              </a:ext>
            </a:extLst>
          </p:cNvPr>
          <p:cNvPicPr>
            <a:picLocks noChangeAspect="1"/>
          </p:cNvPicPr>
          <p:nvPr/>
        </p:nvPicPr>
        <p:blipFill rotWithShape="1">
          <a:blip r:embed="rId2"/>
          <a:srcRect l="22730" r="26138"/>
          <a:stretch/>
        </p:blipFill>
        <p:spPr>
          <a:xfrm>
            <a:off x="467544" y="848257"/>
            <a:ext cx="1800017" cy="2088232"/>
          </a:xfrm>
          <a:prstGeom prst="rect">
            <a:avLst/>
          </a:prstGeom>
        </p:spPr>
      </p:pic>
      <p:pic>
        <p:nvPicPr>
          <p:cNvPr id="5" name="Picture 4">
            <a:extLst>
              <a:ext uri="{FF2B5EF4-FFF2-40B4-BE49-F238E27FC236}">
                <a16:creationId xmlns:a16="http://schemas.microsoft.com/office/drawing/2014/main" id="{1D7ED26C-116B-2D4B-88C7-DA7149FCC3E6}"/>
              </a:ext>
            </a:extLst>
          </p:cNvPr>
          <p:cNvPicPr>
            <a:picLocks noChangeAspect="1"/>
          </p:cNvPicPr>
          <p:nvPr/>
        </p:nvPicPr>
        <p:blipFill>
          <a:blip r:embed="rId3"/>
          <a:stretch>
            <a:fillRect/>
          </a:stretch>
        </p:blipFill>
        <p:spPr>
          <a:xfrm>
            <a:off x="2719828" y="2571750"/>
            <a:ext cx="2824027" cy="2122479"/>
          </a:xfrm>
          <a:prstGeom prst="rect">
            <a:avLst/>
          </a:prstGeom>
        </p:spPr>
      </p:pic>
      <p:pic>
        <p:nvPicPr>
          <p:cNvPr id="6" name="Picture 5">
            <a:extLst>
              <a:ext uri="{FF2B5EF4-FFF2-40B4-BE49-F238E27FC236}">
                <a16:creationId xmlns:a16="http://schemas.microsoft.com/office/drawing/2014/main" id="{1FAD2026-CD4B-D544-9C5F-4FC270ACBE9C}"/>
              </a:ext>
            </a:extLst>
          </p:cNvPr>
          <p:cNvPicPr>
            <a:picLocks noChangeAspect="1"/>
          </p:cNvPicPr>
          <p:nvPr/>
        </p:nvPicPr>
        <p:blipFill>
          <a:blip r:embed="rId4"/>
          <a:stretch>
            <a:fillRect/>
          </a:stretch>
        </p:blipFill>
        <p:spPr>
          <a:xfrm>
            <a:off x="5724128" y="1707654"/>
            <a:ext cx="2795453" cy="1164208"/>
          </a:xfrm>
          <a:prstGeom prst="rect">
            <a:avLst/>
          </a:prstGeom>
        </p:spPr>
      </p:pic>
      <p:sp>
        <p:nvSpPr>
          <p:cNvPr id="8" name="Freeform 7">
            <a:extLst>
              <a:ext uri="{FF2B5EF4-FFF2-40B4-BE49-F238E27FC236}">
                <a16:creationId xmlns:a16="http://schemas.microsoft.com/office/drawing/2014/main" id="{09F4524B-7C23-9A47-B05B-C2540B885CED}"/>
              </a:ext>
            </a:extLst>
          </p:cNvPr>
          <p:cNvSpPr/>
          <p:nvPr/>
        </p:nvSpPr>
        <p:spPr>
          <a:xfrm>
            <a:off x="2204185" y="1491916"/>
            <a:ext cx="3436219" cy="827772"/>
          </a:xfrm>
          <a:custGeom>
            <a:avLst/>
            <a:gdLst>
              <a:gd name="connsiteX0" fmla="*/ 3436219 w 3436219"/>
              <a:gd name="connsiteY0" fmla="*/ 827772 h 827772"/>
              <a:gd name="connsiteX1" fmla="*/ 3368842 w 3436219"/>
              <a:gd name="connsiteY1" fmla="*/ 818147 h 827772"/>
              <a:gd name="connsiteX2" fmla="*/ 3339967 w 3436219"/>
              <a:gd name="connsiteY2" fmla="*/ 808522 h 827772"/>
              <a:gd name="connsiteX3" fmla="*/ 3282215 w 3436219"/>
              <a:gd name="connsiteY3" fmla="*/ 798897 h 827772"/>
              <a:gd name="connsiteX4" fmla="*/ 3185962 w 3436219"/>
              <a:gd name="connsiteY4" fmla="*/ 770021 h 827772"/>
              <a:gd name="connsiteX5" fmla="*/ 3157087 w 3436219"/>
              <a:gd name="connsiteY5" fmla="*/ 760396 h 827772"/>
              <a:gd name="connsiteX6" fmla="*/ 3080084 w 3436219"/>
              <a:gd name="connsiteY6" fmla="*/ 741145 h 827772"/>
              <a:gd name="connsiteX7" fmla="*/ 3051209 w 3436219"/>
              <a:gd name="connsiteY7" fmla="*/ 721895 h 827772"/>
              <a:gd name="connsiteX8" fmla="*/ 3022333 w 3436219"/>
              <a:gd name="connsiteY8" fmla="*/ 712269 h 827772"/>
              <a:gd name="connsiteX9" fmla="*/ 2964581 w 3436219"/>
              <a:gd name="connsiteY9" fmla="*/ 673768 h 827772"/>
              <a:gd name="connsiteX10" fmla="*/ 2935706 w 3436219"/>
              <a:gd name="connsiteY10" fmla="*/ 654518 h 827772"/>
              <a:gd name="connsiteX11" fmla="*/ 2858703 w 3436219"/>
              <a:gd name="connsiteY11" fmla="*/ 539015 h 827772"/>
              <a:gd name="connsiteX12" fmla="*/ 2839453 w 3436219"/>
              <a:gd name="connsiteY12" fmla="*/ 510139 h 827772"/>
              <a:gd name="connsiteX13" fmla="*/ 2820202 w 3436219"/>
              <a:gd name="connsiteY13" fmla="*/ 452387 h 827772"/>
              <a:gd name="connsiteX14" fmla="*/ 2752826 w 3436219"/>
              <a:gd name="connsiteY14" fmla="*/ 413886 h 827772"/>
              <a:gd name="connsiteX15" fmla="*/ 2723950 w 3436219"/>
              <a:gd name="connsiteY15" fmla="*/ 394636 h 827772"/>
              <a:gd name="connsiteX16" fmla="*/ 2646948 w 3436219"/>
              <a:gd name="connsiteY16" fmla="*/ 375385 h 827772"/>
              <a:gd name="connsiteX17" fmla="*/ 2608447 w 3436219"/>
              <a:gd name="connsiteY17" fmla="*/ 365760 h 827772"/>
              <a:gd name="connsiteX18" fmla="*/ 2550695 w 3436219"/>
              <a:gd name="connsiteY18" fmla="*/ 346509 h 827772"/>
              <a:gd name="connsiteX19" fmla="*/ 2502569 w 3436219"/>
              <a:gd name="connsiteY19" fmla="*/ 336884 h 827772"/>
              <a:gd name="connsiteX20" fmla="*/ 2425567 w 3436219"/>
              <a:gd name="connsiteY20" fmla="*/ 346509 h 827772"/>
              <a:gd name="connsiteX21" fmla="*/ 2396691 w 3436219"/>
              <a:gd name="connsiteY21" fmla="*/ 356135 h 827772"/>
              <a:gd name="connsiteX22" fmla="*/ 2358190 w 3436219"/>
              <a:gd name="connsiteY22" fmla="*/ 365760 h 827772"/>
              <a:gd name="connsiteX23" fmla="*/ 2329314 w 3436219"/>
              <a:gd name="connsiteY23" fmla="*/ 375385 h 827772"/>
              <a:gd name="connsiteX24" fmla="*/ 2290813 w 3436219"/>
              <a:gd name="connsiteY24" fmla="*/ 385010 h 827772"/>
              <a:gd name="connsiteX25" fmla="*/ 2233061 w 3436219"/>
              <a:gd name="connsiteY25" fmla="*/ 404261 h 827772"/>
              <a:gd name="connsiteX26" fmla="*/ 2165684 w 3436219"/>
              <a:gd name="connsiteY26" fmla="*/ 442762 h 827772"/>
              <a:gd name="connsiteX27" fmla="*/ 2136809 w 3436219"/>
              <a:gd name="connsiteY27" fmla="*/ 462012 h 827772"/>
              <a:gd name="connsiteX28" fmla="*/ 2098308 w 3436219"/>
              <a:gd name="connsiteY28" fmla="*/ 481263 h 827772"/>
              <a:gd name="connsiteX29" fmla="*/ 2050181 w 3436219"/>
              <a:gd name="connsiteY29" fmla="*/ 519764 h 827772"/>
              <a:gd name="connsiteX30" fmla="*/ 1982804 w 3436219"/>
              <a:gd name="connsiteY30" fmla="*/ 558265 h 827772"/>
              <a:gd name="connsiteX31" fmla="*/ 1953929 w 3436219"/>
              <a:gd name="connsiteY31" fmla="*/ 587141 h 827772"/>
              <a:gd name="connsiteX32" fmla="*/ 1886552 w 3436219"/>
              <a:gd name="connsiteY32" fmla="*/ 625642 h 827772"/>
              <a:gd name="connsiteX33" fmla="*/ 1771049 w 3436219"/>
              <a:gd name="connsiteY33" fmla="*/ 644892 h 827772"/>
              <a:gd name="connsiteX34" fmla="*/ 1684421 w 3436219"/>
              <a:gd name="connsiteY34" fmla="*/ 635267 h 827772"/>
              <a:gd name="connsiteX35" fmla="*/ 1626670 w 3436219"/>
              <a:gd name="connsiteY35" fmla="*/ 625642 h 827772"/>
              <a:gd name="connsiteX36" fmla="*/ 1530417 w 3436219"/>
              <a:gd name="connsiteY36" fmla="*/ 616017 h 827772"/>
              <a:gd name="connsiteX37" fmla="*/ 1443790 w 3436219"/>
              <a:gd name="connsiteY37" fmla="*/ 558265 h 827772"/>
              <a:gd name="connsiteX38" fmla="*/ 1414914 w 3436219"/>
              <a:gd name="connsiteY38" fmla="*/ 500513 h 827772"/>
              <a:gd name="connsiteX39" fmla="*/ 1395663 w 3436219"/>
              <a:gd name="connsiteY39" fmla="*/ 442762 h 827772"/>
              <a:gd name="connsiteX40" fmla="*/ 1357162 w 3436219"/>
              <a:gd name="connsiteY40" fmla="*/ 365760 h 827772"/>
              <a:gd name="connsiteX41" fmla="*/ 1328287 w 3436219"/>
              <a:gd name="connsiteY41" fmla="*/ 298383 h 827772"/>
              <a:gd name="connsiteX42" fmla="*/ 1280160 w 3436219"/>
              <a:gd name="connsiteY42" fmla="*/ 211756 h 827772"/>
              <a:gd name="connsiteX43" fmla="*/ 1126156 w 3436219"/>
              <a:gd name="connsiteY43" fmla="*/ 77002 h 827772"/>
              <a:gd name="connsiteX44" fmla="*/ 1049154 w 3436219"/>
              <a:gd name="connsiteY44" fmla="*/ 38501 h 827772"/>
              <a:gd name="connsiteX45" fmla="*/ 991402 w 3436219"/>
              <a:gd name="connsiteY45" fmla="*/ 19250 h 827772"/>
              <a:gd name="connsiteX46" fmla="*/ 962527 w 3436219"/>
              <a:gd name="connsiteY46" fmla="*/ 9625 h 827772"/>
              <a:gd name="connsiteX47" fmla="*/ 914400 w 3436219"/>
              <a:gd name="connsiteY47" fmla="*/ 0 h 827772"/>
              <a:gd name="connsiteX48" fmla="*/ 673769 w 3436219"/>
              <a:gd name="connsiteY48" fmla="*/ 9625 h 827772"/>
              <a:gd name="connsiteX49" fmla="*/ 654518 w 3436219"/>
              <a:gd name="connsiteY49" fmla="*/ 38501 h 827772"/>
              <a:gd name="connsiteX50" fmla="*/ 635268 w 3436219"/>
              <a:gd name="connsiteY50" fmla="*/ 115503 h 827772"/>
              <a:gd name="connsiteX51" fmla="*/ 625642 w 3436219"/>
              <a:gd name="connsiteY51" fmla="*/ 144379 h 827772"/>
              <a:gd name="connsiteX52" fmla="*/ 606392 w 3436219"/>
              <a:gd name="connsiteY52" fmla="*/ 308008 h 827772"/>
              <a:gd name="connsiteX53" fmla="*/ 596767 w 3436219"/>
              <a:gd name="connsiteY53" fmla="*/ 336884 h 827772"/>
              <a:gd name="connsiteX54" fmla="*/ 548640 w 3436219"/>
              <a:gd name="connsiteY54" fmla="*/ 413886 h 827772"/>
              <a:gd name="connsiteX55" fmla="*/ 529390 w 3436219"/>
              <a:gd name="connsiteY55" fmla="*/ 442762 h 827772"/>
              <a:gd name="connsiteX56" fmla="*/ 471638 w 3436219"/>
              <a:gd name="connsiteY56" fmla="*/ 500513 h 827772"/>
              <a:gd name="connsiteX57" fmla="*/ 442762 w 3436219"/>
              <a:gd name="connsiteY57" fmla="*/ 529389 h 827772"/>
              <a:gd name="connsiteX58" fmla="*/ 413887 w 3436219"/>
              <a:gd name="connsiteY58" fmla="*/ 558265 h 827772"/>
              <a:gd name="connsiteX59" fmla="*/ 375386 w 3436219"/>
              <a:gd name="connsiteY59" fmla="*/ 587141 h 827772"/>
              <a:gd name="connsiteX60" fmla="*/ 317634 w 3436219"/>
              <a:gd name="connsiteY60" fmla="*/ 625642 h 827772"/>
              <a:gd name="connsiteX61" fmla="*/ 259882 w 3436219"/>
              <a:gd name="connsiteY61" fmla="*/ 644892 h 827772"/>
              <a:gd name="connsiteX62" fmla="*/ 231007 w 3436219"/>
              <a:gd name="connsiteY62" fmla="*/ 654518 h 827772"/>
              <a:gd name="connsiteX63" fmla="*/ 202131 w 3436219"/>
              <a:gd name="connsiteY63" fmla="*/ 673768 h 827772"/>
              <a:gd name="connsiteX64" fmla="*/ 144379 w 3436219"/>
              <a:gd name="connsiteY64" fmla="*/ 693019 h 827772"/>
              <a:gd name="connsiteX65" fmla="*/ 48127 w 3436219"/>
              <a:gd name="connsiteY65" fmla="*/ 683393 h 827772"/>
              <a:gd name="connsiteX66" fmla="*/ 19251 w 3436219"/>
              <a:gd name="connsiteY66" fmla="*/ 664143 h 827772"/>
              <a:gd name="connsiteX67" fmla="*/ 0 w 3436219"/>
              <a:gd name="connsiteY67" fmla="*/ 654518 h 82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436219" h="827772">
                <a:moveTo>
                  <a:pt x="3436219" y="827772"/>
                </a:moveTo>
                <a:cubicBezTo>
                  <a:pt x="3413760" y="824564"/>
                  <a:pt x="3391088" y="822596"/>
                  <a:pt x="3368842" y="818147"/>
                </a:cubicBezTo>
                <a:cubicBezTo>
                  <a:pt x="3358893" y="816157"/>
                  <a:pt x="3349871" y="810723"/>
                  <a:pt x="3339967" y="808522"/>
                </a:cubicBezTo>
                <a:cubicBezTo>
                  <a:pt x="3320916" y="804288"/>
                  <a:pt x="3301352" y="802725"/>
                  <a:pt x="3282215" y="798897"/>
                </a:cubicBezTo>
                <a:cubicBezTo>
                  <a:pt x="3245858" y="791625"/>
                  <a:pt x="3222778" y="782293"/>
                  <a:pt x="3185962" y="770021"/>
                </a:cubicBezTo>
                <a:cubicBezTo>
                  <a:pt x="3176337" y="766813"/>
                  <a:pt x="3166930" y="762857"/>
                  <a:pt x="3157087" y="760396"/>
                </a:cubicBezTo>
                <a:lnTo>
                  <a:pt x="3080084" y="741145"/>
                </a:lnTo>
                <a:cubicBezTo>
                  <a:pt x="3070459" y="734728"/>
                  <a:pt x="3061556" y="727068"/>
                  <a:pt x="3051209" y="721895"/>
                </a:cubicBezTo>
                <a:cubicBezTo>
                  <a:pt x="3042134" y="717357"/>
                  <a:pt x="3031202" y="717196"/>
                  <a:pt x="3022333" y="712269"/>
                </a:cubicBezTo>
                <a:cubicBezTo>
                  <a:pt x="3002108" y="701033"/>
                  <a:pt x="2983832" y="686602"/>
                  <a:pt x="2964581" y="673768"/>
                </a:cubicBezTo>
                <a:lnTo>
                  <a:pt x="2935706" y="654518"/>
                </a:lnTo>
                <a:lnTo>
                  <a:pt x="2858703" y="539015"/>
                </a:lnTo>
                <a:cubicBezTo>
                  <a:pt x="2852286" y="529390"/>
                  <a:pt x="2843111" y="521113"/>
                  <a:pt x="2839453" y="510139"/>
                </a:cubicBezTo>
                <a:cubicBezTo>
                  <a:pt x="2833036" y="490888"/>
                  <a:pt x="2837086" y="463643"/>
                  <a:pt x="2820202" y="452387"/>
                </a:cubicBezTo>
                <a:cubicBezTo>
                  <a:pt x="2749860" y="405492"/>
                  <a:pt x="2838301" y="462728"/>
                  <a:pt x="2752826" y="413886"/>
                </a:cubicBezTo>
                <a:cubicBezTo>
                  <a:pt x="2742782" y="408147"/>
                  <a:pt x="2734297" y="399809"/>
                  <a:pt x="2723950" y="394636"/>
                </a:cubicBezTo>
                <a:cubicBezTo>
                  <a:pt x="2703306" y="384314"/>
                  <a:pt x="2666725" y="379780"/>
                  <a:pt x="2646948" y="375385"/>
                </a:cubicBezTo>
                <a:cubicBezTo>
                  <a:pt x="2634034" y="372515"/>
                  <a:pt x="2621118" y="369561"/>
                  <a:pt x="2608447" y="365760"/>
                </a:cubicBezTo>
                <a:cubicBezTo>
                  <a:pt x="2589011" y="359929"/>
                  <a:pt x="2570593" y="350489"/>
                  <a:pt x="2550695" y="346509"/>
                </a:cubicBezTo>
                <a:lnTo>
                  <a:pt x="2502569" y="336884"/>
                </a:lnTo>
                <a:cubicBezTo>
                  <a:pt x="2476902" y="340092"/>
                  <a:pt x="2451017" y="341882"/>
                  <a:pt x="2425567" y="346509"/>
                </a:cubicBezTo>
                <a:cubicBezTo>
                  <a:pt x="2415585" y="348324"/>
                  <a:pt x="2406447" y="353348"/>
                  <a:pt x="2396691" y="356135"/>
                </a:cubicBezTo>
                <a:cubicBezTo>
                  <a:pt x="2383971" y="359769"/>
                  <a:pt x="2370910" y="362126"/>
                  <a:pt x="2358190" y="365760"/>
                </a:cubicBezTo>
                <a:cubicBezTo>
                  <a:pt x="2348434" y="368547"/>
                  <a:pt x="2339070" y="372598"/>
                  <a:pt x="2329314" y="375385"/>
                </a:cubicBezTo>
                <a:cubicBezTo>
                  <a:pt x="2316594" y="379019"/>
                  <a:pt x="2303484" y="381209"/>
                  <a:pt x="2290813" y="385010"/>
                </a:cubicBezTo>
                <a:cubicBezTo>
                  <a:pt x="2271377" y="390841"/>
                  <a:pt x="2233061" y="404261"/>
                  <a:pt x="2233061" y="404261"/>
                </a:cubicBezTo>
                <a:cubicBezTo>
                  <a:pt x="2162713" y="451160"/>
                  <a:pt x="2251167" y="393915"/>
                  <a:pt x="2165684" y="442762"/>
                </a:cubicBezTo>
                <a:cubicBezTo>
                  <a:pt x="2155640" y="448501"/>
                  <a:pt x="2146853" y="456273"/>
                  <a:pt x="2136809" y="462012"/>
                </a:cubicBezTo>
                <a:cubicBezTo>
                  <a:pt x="2124351" y="469131"/>
                  <a:pt x="2110247" y="473304"/>
                  <a:pt x="2098308" y="481263"/>
                </a:cubicBezTo>
                <a:cubicBezTo>
                  <a:pt x="2081214" y="492659"/>
                  <a:pt x="2067275" y="508368"/>
                  <a:pt x="2050181" y="519764"/>
                </a:cubicBezTo>
                <a:cubicBezTo>
                  <a:pt x="2003122" y="551137"/>
                  <a:pt x="2022177" y="525454"/>
                  <a:pt x="1982804" y="558265"/>
                </a:cubicBezTo>
                <a:cubicBezTo>
                  <a:pt x="1972347" y="566979"/>
                  <a:pt x="1964386" y="578427"/>
                  <a:pt x="1953929" y="587141"/>
                </a:cubicBezTo>
                <a:cubicBezTo>
                  <a:pt x="1936874" y="601354"/>
                  <a:pt x="1905929" y="617337"/>
                  <a:pt x="1886552" y="625642"/>
                </a:cubicBezTo>
                <a:cubicBezTo>
                  <a:pt x="1847047" y="642573"/>
                  <a:pt x="1819269" y="639534"/>
                  <a:pt x="1771049" y="644892"/>
                </a:cubicBezTo>
                <a:cubicBezTo>
                  <a:pt x="1742173" y="641684"/>
                  <a:pt x="1713220" y="639107"/>
                  <a:pt x="1684421" y="635267"/>
                </a:cubicBezTo>
                <a:cubicBezTo>
                  <a:pt x="1665076" y="632688"/>
                  <a:pt x="1646035" y="628063"/>
                  <a:pt x="1626670" y="625642"/>
                </a:cubicBezTo>
                <a:cubicBezTo>
                  <a:pt x="1594675" y="621643"/>
                  <a:pt x="1562501" y="619225"/>
                  <a:pt x="1530417" y="616017"/>
                </a:cubicBezTo>
                <a:cubicBezTo>
                  <a:pt x="1457447" y="591693"/>
                  <a:pt x="1484841" y="612999"/>
                  <a:pt x="1443790" y="558265"/>
                </a:cubicBezTo>
                <a:cubicBezTo>
                  <a:pt x="1408682" y="452947"/>
                  <a:pt x="1464675" y="612474"/>
                  <a:pt x="1414914" y="500513"/>
                </a:cubicBezTo>
                <a:cubicBezTo>
                  <a:pt x="1406673" y="481970"/>
                  <a:pt x="1404738" y="460911"/>
                  <a:pt x="1395663" y="442762"/>
                </a:cubicBezTo>
                <a:cubicBezTo>
                  <a:pt x="1382829" y="417095"/>
                  <a:pt x="1366236" y="392984"/>
                  <a:pt x="1357162" y="365760"/>
                </a:cubicBezTo>
                <a:cubicBezTo>
                  <a:pt x="1334593" y="298050"/>
                  <a:pt x="1363964" y="381628"/>
                  <a:pt x="1328287" y="298383"/>
                </a:cubicBezTo>
                <a:cubicBezTo>
                  <a:pt x="1310132" y="256022"/>
                  <a:pt x="1327053" y="258649"/>
                  <a:pt x="1280160" y="211756"/>
                </a:cubicBezTo>
                <a:cubicBezTo>
                  <a:pt x="1240796" y="172392"/>
                  <a:pt x="1175798" y="101823"/>
                  <a:pt x="1126156" y="77002"/>
                </a:cubicBezTo>
                <a:cubicBezTo>
                  <a:pt x="1100489" y="64168"/>
                  <a:pt x="1076378" y="47576"/>
                  <a:pt x="1049154" y="38501"/>
                </a:cubicBezTo>
                <a:lnTo>
                  <a:pt x="991402" y="19250"/>
                </a:lnTo>
                <a:cubicBezTo>
                  <a:pt x="981777" y="16042"/>
                  <a:pt x="972476" y="11615"/>
                  <a:pt x="962527" y="9625"/>
                </a:cubicBezTo>
                <a:lnTo>
                  <a:pt x="914400" y="0"/>
                </a:lnTo>
                <a:cubicBezTo>
                  <a:pt x="834190" y="3208"/>
                  <a:pt x="753177" y="-2139"/>
                  <a:pt x="673769" y="9625"/>
                </a:cubicBezTo>
                <a:cubicBezTo>
                  <a:pt x="662326" y="11320"/>
                  <a:pt x="659691" y="28154"/>
                  <a:pt x="654518" y="38501"/>
                </a:cubicBezTo>
                <a:cubicBezTo>
                  <a:pt x="643517" y="60502"/>
                  <a:pt x="640759" y="93539"/>
                  <a:pt x="635268" y="115503"/>
                </a:cubicBezTo>
                <a:cubicBezTo>
                  <a:pt x="632807" y="125346"/>
                  <a:pt x="628851" y="134754"/>
                  <a:pt x="625642" y="144379"/>
                </a:cubicBezTo>
                <a:cubicBezTo>
                  <a:pt x="618293" y="239920"/>
                  <a:pt x="625122" y="242451"/>
                  <a:pt x="606392" y="308008"/>
                </a:cubicBezTo>
                <a:cubicBezTo>
                  <a:pt x="603605" y="317764"/>
                  <a:pt x="600764" y="327558"/>
                  <a:pt x="596767" y="336884"/>
                </a:cubicBezTo>
                <a:cubicBezTo>
                  <a:pt x="577385" y="382109"/>
                  <a:pt x="578251" y="372431"/>
                  <a:pt x="548640" y="413886"/>
                </a:cubicBezTo>
                <a:cubicBezTo>
                  <a:pt x="541916" y="423299"/>
                  <a:pt x="537075" y="434116"/>
                  <a:pt x="529390" y="442762"/>
                </a:cubicBezTo>
                <a:cubicBezTo>
                  <a:pt x="511303" y="463110"/>
                  <a:pt x="490889" y="481263"/>
                  <a:pt x="471638" y="500513"/>
                </a:cubicBezTo>
                <a:lnTo>
                  <a:pt x="442762" y="529389"/>
                </a:lnTo>
                <a:cubicBezTo>
                  <a:pt x="433137" y="539014"/>
                  <a:pt x="424777" y="550098"/>
                  <a:pt x="413887" y="558265"/>
                </a:cubicBezTo>
                <a:cubicBezTo>
                  <a:pt x="401053" y="567890"/>
                  <a:pt x="388528" y="577941"/>
                  <a:pt x="375386" y="587141"/>
                </a:cubicBezTo>
                <a:cubicBezTo>
                  <a:pt x="356432" y="600409"/>
                  <a:pt x="339583" y="618326"/>
                  <a:pt x="317634" y="625642"/>
                </a:cubicBezTo>
                <a:lnTo>
                  <a:pt x="259882" y="644892"/>
                </a:lnTo>
                <a:cubicBezTo>
                  <a:pt x="250257" y="648100"/>
                  <a:pt x="239449" y="648890"/>
                  <a:pt x="231007" y="654518"/>
                </a:cubicBezTo>
                <a:cubicBezTo>
                  <a:pt x="221382" y="660935"/>
                  <a:pt x="212702" y="669070"/>
                  <a:pt x="202131" y="673768"/>
                </a:cubicBezTo>
                <a:cubicBezTo>
                  <a:pt x="183588" y="682009"/>
                  <a:pt x="144379" y="693019"/>
                  <a:pt x="144379" y="693019"/>
                </a:cubicBezTo>
                <a:cubicBezTo>
                  <a:pt x="112295" y="689810"/>
                  <a:pt x="79545" y="690643"/>
                  <a:pt x="48127" y="683393"/>
                </a:cubicBezTo>
                <a:cubicBezTo>
                  <a:pt x="36855" y="680792"/>
                  <a:pt x="29171" y="670095"/>
                  <a:pt x="19251" y="664143"/>
                </a:cubicBezTo>
                <a:cubicBezTo>
                  <a:pt x="13099" y="660452"/>
                  <a:pt x="6417" y="657726"/>
                  <a:pt x="0" y="654518"/>
                </a:cubicBezTo>
              </a:path>
            </a:pathLst>
          </a:custGeom>
          <a:noFill/>
          <a:ln w="25400">
            <a:solidFill>
              <a:schemeClr val="tx2"/>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3887816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13B7-07BE-CA43-A073-C5EB0C9ED5CF}"/>
              </a:ext>
            </a:extLst>
          </p:cNvPr>
          <p:cNvSpPr>
            <a:spLocks noGrp="1"/>
          </p:cNvSpPr>
          <p:nvPr>
            <p:ph type="title"/>
          </p:nvPr>
        </p:nvSpPr>
        <p:spPr/>
        <p:txBody>
          <a:bodyPr/>
          <a:lstStyle/>
          <a:p>
            <a:r>
              <a:rPr lang="en-SE"/>
              <a:t>What are we trying to achieve?</a:t>
            </a:r>
          </a:p>
        </p:txBody>
      </p:sp>
      <p:sp>
        <p:nvSpPr>
          <p:cNvPr id="3" name="Content Placeholder 2">
            <a:extLst>
              <a:ext uri="{FF2B5EF4-FFF2-40B4-BE49-F238E27FC236}">
                <a16:creationId xmlns:a16="http://schemas.microsoft.com/office/drawing/2014/main" id="{DA3C7D52-1DE3-BC4A-97B1-281F03AB139A}"/>
              </a:ext>
            </a:extLst>
          </p:cNvPr>
          <p:cNvSpPr>
            <a:spLocks noGrp="1"/>
          </p:cNvSpPr>
          <p:nvPr>
            <p:ph sz="half" idx="1"/>
          </p:nvPr>
        </p:nvSpPr>
        <p:spPr/>
        <p:txBody>
          <a:bodyPr/>
          <a:lstStyle/>
          <a:p>
            <a:r>
              <a:rPr lang="en-SE"/>
              <a:t>Project goals:</a:t>
            </a:r>
          </a:p>
          <a:p>
            <a:pPr lvl="1"/>
            <a:r>
              <a:rPr lang="en-SE"/>
              <a:t>Results to be delivered/achieved during the project time period</a:t>
            </a:r>
          </a:p>
          <a:p>
            <a:pPr lvl="1"/>
            <a:endParaRPr lang="en-SE"/>
          </a:p>
          <a:p>
            <a:r>
              <a:rPr lang="en-SE"/>
              <a:t>Effect / Impact</a:t>
            </a:r>
          </a:p>
          <a:p>
            <a:pPr lvl="1"/>
            <a:r>
              <a:rPr lang="en-SE"/>
              <a:t>Long term goals</a:t>
            </a:r>
          </a:p>
          <a:p>
            <a:pPr lvl="1"/>
            <a:r>
              <a:rPr lang="en-SE"/>
              <a:t>The aim, “why”</a:t>
            </a:r>
          </a:p>
          <a:p>
            <a:pPr lvl="1"/>
            <a:r>
              <a:rPr lang="en-SE"/>
              <a:t>In relation to business value</a:t>
            </a:r>
          </a:p>
          <a:p>
            <a:pPr lvl="1"/>
            <a:r>
              <a:rPr lang="en-SE"/>
              <a:t>Usually achieved after project closure</a:t>
            </a:r>
          </a:p>
        </p:txBody>
      </p:sp>
      <p:pic>
        <p:nvPicPr>
          <p:cNvPr id="4" name="Picture 3">
            <a:extLst>
              <a:ext uri="{FF2B5EF4-FFF2-40B4-BE49-F238E27FC236}">
                <a16:creationId xmlns:a16="http://schemas.microsoft.com/office/drawing/2014/main" id="{3D2F4A97-491C-214F-B5C4-25D1D2586FFD}"/>
              </a:ext>
            </a:extLst>
          </p:cNvPr>
          <p:cNvPicPr>
            <a:picLocks noChangeAspect="1"/>
          </p:cNvPicPr>
          <p:nvPr/>
        </p:nvPicPr>
        <p:blipFill rotWithShape="1">
          <a:blip r:embed="rId2"/>
          <a:srcRect l="22730" r="26138"/>
          <a:stretch/>
        </p:blipFill>
        <p:spPr>
          <a:xfrm>
            <a:off x="7032236" y="1906888"/>
            <a:ext cx="1800017" cy="2088232"/>
          </a:xfrm>
          <a:prstGeom prst="rect">
            <a:avLst/>
          </a:prstGeom>
        </p:spPr>
      </p:pic>
    </p:spTree>
    <p:extLst>
      <p:ext uri="{BB962C8B-B14F-4D97-AF65-F5344CB8AC3E}">
        <p14:creationId xmlns:p14="http://schemas.microsoft.com/office/powerpoint/2010/main" val="3275314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3 Types of Project Management Goals to Improve Success | Kantata Software |  Kantata Software">
            <a:extLst>
              <a:ext uri="{FF2B5EF4-FFF2-40B4-BE49-F238E27FC236}">
                <a16:creationId xmlns:a16="http://schemas.microsoft.com/office/drawing/2014/main" id="{84310AA9-CB29-35FA-7529-53FFD30DE0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55" r="-1" b="-1"/>
          <a:stretch/>
        </p:blipFill>
        <p:spPr bwMode="auto">
          <a:xfrm>
            <a:off x="177421" y="167728"/>
            <a:ext cx="8787067" cy="4780286"/>
          </a:xfrm>
          <a:prstGeom prst="rect">
            <a:avLst/>
          </a:prstGeom>
          <a:solidFill>
            <a:srgbClr val="FFFFFF"/>
          </a:solidFill>
        </p:spPr>
      </p:pic>
    </p:spTree>
    <p:extLst>
      <p:ext uri="{BB962C8B-B14F-4D97-AF65-F5344CB8AC3E}">
        <p14:creationId xmlns:p14="http://schemas.microsoft.com/office/powerpoint/2010/main" val="8407837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90B31-2E61-5840-8E17-80FB166E991D}"/>
              </a:ext>
            </a:extLst>
          </p:cNvPr>
          <p:cNvSpPr>
            <a:spLocks noGrp="1"/>
          </p:cNvSpPr>
          <p:nvPr>
            <p:ph type="title"/>
          </p:nvPr>
        </p:nvSpPr>
        <p:spPr/>
        <p:txBody>
          <a:bodyPr>
            <a:normAutofit fontScale="90000"/>
          </a:bodyPr>
          <a:lstStyle/>
          <a:p>
            <a:r>
              <a:rPr lang="en-SE"/>
              <a:t>The non-expert approach to project management</a:t>
            </a:r>
          </a:p>
        </p:txBody>
      </p:sp>
      <p:sp>
        <p:nvSpPr>
          <p:cNvPr id="3" name="Content Placeholder 2">
            <a:extLst>
              <a:ext uri="{FF2B5EF4-FFF2-40B4-BE49-F238E27FC236}">
                <a16:creationId xmlns:a16="http://schemas.microsoft.com/office/drawing/2014/main" id="{08342BF4-A9B7-DF4B-BDF9-2FB8CA1AE0EB}"/>
              </a:ext>
            </a:extLst>
          </p:cNvPr>
          <p:cNvSpPr>
            <a:spLocks noGrp="1"/>
          </p:cNvSpPr>
          <p:nvPr>
            <p:ph sz="half" idx="1"/>
          </p:nvPr>
        </p:nvSpPr>
        <p:spPr/>
        <p:txBody>
          <a:bodyPr/>
          <a:lstStyle/>
          <a:p>
            <a:r>
              <a:rPr lang="en-SE"/>
              <a:t>I report deliverables, so</a:t>
            </a:r>
          </a:p>
          <a:p>
            <a:pPr lvl="1"/>
            <a:r>
              <a:rPr lang="en-SE"/>
              <a:t>I am responsible for the quality</a:t>
            </a:r>
          </a:p>
          <a:p>
            <a:pPr lvl="1"/>
            <a:r>
              <a:rPr lang="en-SE"/>
              <a:t>I need my project team to deliver</a:t>
            </a:r>
          </a:p>
          <a:p>
            <a:pPr lvl="2"/>
            <a:r>
              <a:rPr lang="en-SE"/>
              <a:t>I need to help my team work efficiently</a:t>
            </a:r>
          </a:p>
          <a:p>
            <a:pPr lvl="2"/>
            <a:r>
              <a:rPr lang="en-SE"/>
              <a:t>I need to protect their time</a:t>
            </a:r>
          </a:p>
          <a:p>
            <a:pPr lvl="2"/>
            <a:r>
              <a:rPr lang="en-SE"/>
              <a:t>I need to build morale</a:t>
            </a:r>
          </a:p>
        </p:txBody>
      </p:sp>
    </p:spTree>
    <p:extLst>
      <p:ext uri="{BB962C8B-B14F-4D97-AF65-F5344CB8AC3E}">
        <p14:creationId xmlns:p14="http://schemas.microsoft.com/office/powerpoint/2010/main" val="2608047816"/>
      </p:ext>
    </p:extLst>
  </p:cSld>
  <p:clrMapOvr>
    <a:masterClrMapping/>
  </p:clrMapOvr>
</p:sld>
</file>

<file path=ppt/theme/theme1.xml><?xml version="1.0" encoding="utf-8"?>
<a:theme xmlns:a="http://schemas.openxmlformats.org/drawingml/2006/main" name="12-4086 LTU powerpointmall">
  <a:themeElements>
    <a:clrScheme name="LTU 2020">
      <a:dk1>
        <a:srgbClr val="032040"/>
      </a:dk1>
      <a:lt1>
        <a:sysClr val="window" lastClr="FFFFFF"/>
      </a:lt1>
      <a:dk2>
        <a:srgbClr val="17416F"/>
      </a:dk2>
      <a:lt2>
        <a:srgbClr val="E2EEF7"/>
      </a:lt2>
      <a:accent1>
        <a:srgbClr val="286BBD"/>
      </a:accent1>
      <a:accent2>
        <a:srgbClr val="89A5BD"/>
      </a:accent2>
      <a:accent3>
        <a:srgbClr val="17416F"/>
      </a:accent3>
      <a:accent4>
        <a:srgbClr val="E2EEF7"/>
      </a:accent4>
      <a:accent5>
        <a:srgbClr val="0C4E95"/>
      </a:accent5>
      <a:accent6>
        <a:srgbClr val="032040"/>
      </a:accent6>
      <a:hlink>
        <a:srgbClr val="286BBD"/>
      </a:hlink>
      <a:folHlink>
        <a:srgbClr val="286BB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9050">
          <a:solidFill>
            <a:schemeClr val="bg2"/>
          </a:solidFill>
        </a:ln>
      </a:spPr>
      <a:bodyPr rtlCol="0" anchor="ct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tu_vit_undersvisningsmall_ENG" id="{F1487039-FF6A-8E44-9BFC-FCCA5CB989E6}" vid="{E52D3E03-792E-EB4B-AC8F-D41D0D85F518}"/>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12-4086 LTU powerpointmall</Template>
  <Application>Microsoft Office PowerPoint</Application>
  <PresentationFormat>On-screen Show (16:9)</PresentationFormat>
  <Slides>44</Slides>
  <Notes>4</Notes>
  <HiddenSlides>0</HiddenSlide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12-4086 LTU powerpointmall</vt:lpstr>
      <vt:lpstr>D7032E - Leadership</vt:lpstr>
      <vt:lpstr>Upon request during a workshop</vt:lpstr>
      <vt:lpstr>Free course by me</vt:lpstr>
      <vt:lpstr>”The Project Triangle”</vt:lpstr>
      <vt:lpstr>Summary of what a project is</vt:lpstr>
      <vt:lpstr>“From here to there”?</vt:lpstr>
      <vt:lpstr>What are we trying to achieve?</vt:lpstr>
      <vt:lpstr>PowerPoint Presentation</vt:lpstr>
      <vt:lpstr>The non-expert approach to project management</vt:lpstr>
      <vt:lpstr>The non-expert approach to project management</vt:lpstr>
      <vt:lpstr>There is never enough time</vt:lpstr>
      <vt:lpstr>Basically… make compromises</vt:lpstr>
      <vt:lpstr>Leading a meeting</vt:lpstr>
      <vt:lpstr>Democracy is overrated…?</vt:lpstr>
      <vt:lpstr>The non-expert approach to leading a meeting</vt:lpstr>
      <vt:lpstr>The non-expert approach to leading a meeting</vt:lpstr>
      <vt:lpstr>Leading a workshop</vt:lpstr>
      <vt:lpstr>The non-expert approach to leading a workshop</vt:lpstr>
      <vt:lpstr>The non-expert approach to leading a workshop</vt:lpstr>
      <vt:lpstr>Making time for things</vt:lpstr>
      <vt:lpstr>PowerPoint Presentation</vt:lpstr>
      <vt:lpstr>Making time for things</vt:lpstr>
      <vt:lpstr>How to improve work / life balance</vt:lpstr>
      <vt:lpstr>PowerPoint Presentation</vt:lpstr>
      <vt:lpstr>How important is work really?</vt:lpstr>
      <vt:lpstr>How important is work really?</vt:lpstr>
      <vt:lpstr>Enabling life</vt:lpstr>
      <vt:lpstr>PowerPoint Presentation</vt:lpstr>
      <vt:lpstr>The equation</vt:lpstr>
      <vt:lpstr>Work / Life balance</vt:lpstr>
      <vt:lpstr>PowerPoint Presentation</vt:lpstr>
      <vt:lpstr>What is important to you?</vt:lpstr>
      <vt:lpstr>Efficiency</vt:lpstr>
      <vt:lpstr>Efficiency</vt:lpstr>
      <vt:lpstr>Personal capability – dealing with stress</vt:lpstr>
      <vt:lpstr>Capability</vt:lpstr>
      <vt:lpstr>OBSTACLES</vt:lpstr>
      <vt:lpstr>PowerPoint Presentation</vt:lpstr>
      <vt:lpstr>Obstacles for work life balance</vt:lpstr>
      <vt:lpstr>PowerPoint Presentation</vt:lpstr>
      <vt:lpstr>What is it all about?</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 WHITE TEACHING PpOINT</dc:title>
  <dc:creator>Josef Hallberg</dc:creator>
  <cp:revision>1</cp:revision>
  <cp:lastPrinted>2012-01-19T08:37:06Z</cp:lastPrinted>
  <dcterms:created xsi:type="dcterms:W3CDTF">2022-10-11T11:35:21Z</dcterms:created>
  <dcterms:modified xsi:type="dcterms:W3CDTF">2022-10-12T08:11:58Z</dcterms:modified>
</cp:coreProperties>
</file>